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4225" y="9069389"/>
            <a:ext cx="10582415" cy="1651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0621" y="678378"/>
            <a:ext cx="18202857" cy="4618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34388" y="6104391"/>
            <a:ext cx="18035322" cy="1167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669426" y="983731"/>
            <a:ext cx="5953012" cy="8939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2D3B8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308"/>
            <a:ext cx="20104099" cy="427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287"/>
            <a:ext cx="20104100" cy="4277995"/>
          </a:xfrm>
          <a:custGeom>
            <a:avLst/>
            <a:gdLst/>
            <a:ahLst/>
            <a:cxnLst/>
            <a:rect l="l" t="t" r="r" b="b"/>
            <a:pathLst>
              <a:path w="20104100" h="4277995">
                <a:moveTo>
                  <a:pt x="0" y="4277403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4277403"/>
                </a:lnTo>
                <a:lnTo>
                  <a:pt x="0" y="4277403"/>
                </a:lnTo>
                <a:close/>
              </a:path>
            </a:pathLst>
          </a:custGeom>
          <a:solidFill>
            <a:srgbClr val="000000">
              <a:alpha val="7867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2D3B8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2D3B8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4943" y="1170509"/>
            <a:ext cx="10854213" cy="1386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2D3B8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233" y="3779761"/>
            <a:ext cx="19179632" cy="376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248828" y="10456891"/>
            <a:ext cx="6732905" cy="19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CITYGRAPHIXNY.COM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CITYGRAPHIXNY.COM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CITYGRAPHIXNY.COM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CITYGRAPHIXNY.COM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CITYGRAPHIXNY.COM/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g"/><Relationship Id="rId10" Type="http://schemas.openxmlformats.org/officeDocument/2006/relationships/hyperlink" Target="http://WWW.ALLCITYGRAPHIXNY.COM/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WWW.ALLCITYGRAPHIXNY.COM/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LLCITYGRAPHIXNY.COM/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LLCITYGRAPHIXNY.COM/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LLCITYGRAPHIXNY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info@acgxny.com" TargetMode="External"/><Relationship Id="rId3" Type="http://schemas.openxmlformats.org/officeDocument/2006/relationships/hyperlink" Target="http://www.allcitygraphixny.com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hyperlink" Target="http://WWW.ALLCITYGRAPHIXNY.COM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hyperlink" Target="http://WWW.ALLCITYGRAPHIXNY.COM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CITYGRAPHIXNY.COM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CITYGRAPHIXNY.COM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CITYGRAPHIXNY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4459" y="3532360"/>
            <a:ext cx="867410" cy="1971675"/>
          </a:xfrm>
          <a:custGeom>
            <a:avLst/>
            <a:gdLst/>
            <a:ahLst/>
            <a:cxnLst/>
            <a:rect l="l" t="t" r="r" b="b"/>
            <a:pathLst>
              <a:path w="867409" h="1971675">
                <a:moveTo>
                  <a:pt x="0" y="0"/>
                </a:moveTo>
                <a:lnTo>
                  <a:pt x="696324" y="1971531"/>
                </a:lnTo>
                <a:lnTo>
                  <a:pt x="718904" y="1928296"/>
                </a:lnTo>
                <a:lnTo>
                  <a:pt x="740016" y="1884197"/>
                </a:lnTo>
                <a:lnTo>
                  <a:pt x="759626" y="1839268"/>
                </a:lnTo>
                <a:lnTo>
                  <a:pt x="777702" y="1793540"/>
                </a:lnTo>
                <a:lnTo>
                  <a:pt x="794212" y="1747046"/>
                </a:lnTo>
                <a:lnTo>
                  <a:pt x="809123" y="1699819"/>
                </a:lnTo>
                <a:lnTo>
                  <a:pt x="822401" y="1651890"/>
                </a:lnTo>
                <a:lnTo>
                  <a:pt x="834015" y="1603293"/>
                </a:lnTo>
                <a:lnTo>
                  <a:pt x="843932" y="1554059"/>
                </a:lnTo>
                <a:lnTo>
                  <a:pt x="852119" y="1504221"/>
                </a:lnTo>
                <a:lnTo>
                  <a:pt x="858544" y="1453812"/>
                </a:lnTo>
                <a:lnTo>
                  <a:pt x="863173" y="1402863"/>
                </a:lnTo>
                <a:lnTo>
                  <a:pt x="865974" y="1351408"/>
                </a:lnTo>
                <a:lnTo>
                  <a:pt x="866916" y="1299478"/>
                </a:lnTo>
                <a:lnTo>
                  <a:pt x="866044" y="1249486"/>
                </a:lnTo>
                <a:lnTo>
                  <a:pt x="863448" y="1199933"/>
                </a:lnTo>
                <a:lnTo>
                  <a:pt x="859157" y="1150848"/>
                </a:lnTo>
                <a:lnTo>
                  <a:pt x="853199" y="1102259"/>
                </a:lnTo>
                <a:lnTo>
                  <a:pt x="845604" y="1054196"/>
                </a:lnTo>
                <a:lnTo>
                  <a:pt x="836401" y="1006687"/>
                </a:lnTo>
                <a:lnTo>
                  <a:pt x="825618" y="959762"/>
                </a:lnTo>
                <a:lnTo>
                  <a:pt x="813285" y="913449"/>
                </a:lnTo>
                <a:lnTo>
                  <a:pt x="799430" y="867777"/>
                </a:lnTo>
                <a:lnTo>
                  <a:pt x="784083" y="822776"/>
                </a:lnTo>
                <a:lnTo>
                  <a:pt x="767272" y="778473"/>
                </a:lnTo>
                <a:lnTo>
                  <a:pt x="749027" y="734898"/>
                </a:lnTo>
                <a:lnTo>
                  <a:pt x="729375" y="692080"/>
                </a:lnTo>
                <a:lnTo>
                  <a:pt x="708347" y="650047"/>
                </a:lnTo>
                <a:lnTo>
                  <a:pt x="685971" y="608829"/>
                </a:lnTo>
                <a:lnTo>
                  <a:pt x="662276" y="568454"/>
                </a:lnTo>
                <a:lnTo>
                  <a:pt x="637292" y="528951"/>
                </a:lnTo>
                <a:lnTo>
                  <a:pt x="611046" y="490350"/>
                </a:lnTo>
                <a:lnTo>
                  <a:pt x="583568" y="452679"/>
                </a:lnTo>
                <a:lnTo>
                  <a:pt x="554888" y="415966"/>
                </a:lnTo>
                <a:lnTo>
                  <a:pt x="525033" y="380242"/>
                </a:lnTo>
                <a:lnTo>
                  <a:pt x="494033" y="345534"/>
                </a:lnTo>
                <a:lnTo>
                  <a:pt x="461917" y="311872"/>
                </a:lnTo>
                <a:lnTo>
                  <a:pt x="428714" y="279284"/>
                </a:lnTo>
                <a:lnTo>
                  <a:pt x="394452" y="247800"/>
                </a:lnTo>
                <a:lnTo>
                  <a:pt x="359161" y="217448"/>
                </a:lnTo>
                <a:lnTo>
                  <a:pt x="322870" y="188257"/>
                </a:lnTo>
                <a:lnTo>
                  <a:pt x="285607" y="160256"/>
                </a:lnTo>
                <a:lnTo>
                  <a:pt x="247402" y="133475"/>
                </a:lnTo>
                <a:lnTo>
                  <a:pt x="208283" y="107941"/>
                </a:lnTo>
                <a:lnTo>
                  <a:pt x="168279" y="83683"/>
                </a:lnTo>
                <a:lnTo>
                  <a:pt x="127420" y="60732"/>
                </a:lnTo>
                <a:lnTo>
                  <a:pt x="85735" y="39115"/>
                </a:lnTo>
                <a:lnTo>
                  <a:pt x="43252" y="188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47194" y="3528403"/>
            <a:ext cx="877569" cy="1978025"/>
          </a:xfrm>
          <a:custGeom>
            <a:avLst/>
            <a:gdLst/>
            <a:ahLst/>
            <a:cxnLst/>
            <a:rect l="l" t="t" r="r" b="b"/>
            <a:pathLst>
              <a:path w="877570" h="1978025">
                <a:moveTo>
                  <a:pt x="876968" y="0"/>
                </a:moveTo>
                <a:lnTo>
                  <a:pt x="833262" y="18665"/>
                </a:lnTo>
                <a:lnTo>
                  <a:pt x="790328" y="38746"/>
                </a:lnTo>
                <a:lnTo>
                  <a:pt x="748197" y="60215"/>
                </a:lnTo>
                <a:lnTo>
                  <a:pt x="706896" y="83041"/>
                </a:lnTo>
                <a:lnTo>
                  <a:pt x="666456" y="107194"/>
                </a:lnTo>
                <a:lnTo>
                  <a:pt x="626906" y="132647"/>
                </a:lnTo>
                <a:lnTo>
                  <a:pt x="588276" y="159368"/>
                </a:lnTo>
                <a:lnTo>
                  <a:pt x="550596" y="187330"/>
                </a:lnTo>
                <a:lnTo>
                  <a:pt x="513894" y="216501"/>
                </a:lnTo>
                <a:lnTo>
                  <a:pt x="478201" y="246854"/>
                </a:lnTo>
                <a:lnTo>
                  <a:pt x="443545" y="278358"/>
                </a:lnTo>
                <a:lnTo>
                  <a:pt x="409958" y="310984"/>
                </a:lnTo>
                <a:lnTo>
                  <a:pt x="377467" y="344703"/>
                </a:lnTo>
                <a:lnTo>
                  <a:pt x="346102" y="379485"/>
                </a:lnTo>
                <a:lnTo>
                  <a:pt x="315894" y="415301"/>
                </a:lnTo>
                <a:lnTo>
                  <a:pt x="286872" y="452121"/>
                </a:lnTo>
                <a:lnTo>
                  <a:pt x="259064" y="489917"/>
                </a:lnTo>
                <a:lnTo>
                  <a:pt x="232502" y="528658"/>
                </a:lnTo>
                <a:lnTo>
                  <a:pt x="207213" y="568315"/>
                </a:lnTo>
                <a:lnTo>
                  <a:pt x="183229" y="608860"/>
                </a:lnTo>
                <a:lnTo>
                  <a:pt x="160577" y="650261"/>
                </a:lnTo>
                <a:lnTo>
                  <a:pt x="139289" y="692491"/>
                </a:lnTo>
                <a:lnTo>
                  <a:pt x="119393" y="735519"/>
                </a:lnTo>
                <a:lnTo>
                  <a:pt x="100919" y="779316"/>
                </a:lnTo>
                <a:lnTo>
                  <a:pt x="83896" y="823853"/>
                </a:lnTo>
                <a:lnTo>
                  <a:pt x="68355" y="869100"/>
                </a:lnTo>
                <a:lnTo>
                  <a:pt x="54323" y="915028"/>
                </a:lnTo>
                <a:lnTo>
                  <a:pt x="41833" y="961608"/>
                </a:lnTo>
                <a:lnTo>
                  <a:pt x="30911" y="1008809"/>
                </a:lnTo>
                <a:lnTo>
                  <a:pt x="21589" y="1056604"/>
                </a:lnTo>
                <a:lnTo>
                  <a:pt x="13896" y="1104961"/>
                </a:lnTo>
                <a:lnTo>
                  <a:pt x="7860" y="1153853"/>
                </a:lnTo>
                <a:lnTo>
                  <a:pt x="3513" y="1203249"/>
                </a:lnTo>
                <a:lnTo>
                  <a:pt x="883" y="1253120"/>
                </a:lnTo>
                <a:lnTo>
                  <a:pt x="0" y="1303436"/>
                </a:lnTo>
                <a:lnTo>
                  <a:pt x="948" y="1355565"/>
                </a:lnTo>
                <a:lnTo>
                  <a:pt x="3773" y="1407215"/>
                </a:lnTo>
                <a:lnTo>
                  <a:pt x="8440" y="1458352"/>
                </a:lnTo>
                <a:lnTo>
                  <a:pt x="14916" y="1508944"/>
                </a:lnTo>
                <a:lnTo>
                  <a:pt x="23168" y="1558958"/>
                </a:lnTo>
                <a:lnTo>
                  <a:pt x="33164" y="1608363"/>
                </a:lnTo>
                <a:lnTo>
                  <a:pt x="44869" y="1657124"/>
                </a:lnTo>
                <a:lnTo>
                  <a:pt x="58250" y="1705211"/>
                </a:lnTo>
                <a:lnTo>
                  <a:pt x="73275" y="1752589"/>
                </a:lnTo>
                <a:lnTo>
                  <a:pt x="89910" y="1799227"/>
                </a:lnTo>
                <a:lnTo>
                  <a:pt x="108122" y="1845091"/>
                </a:lnTo>
                <a:lnTo>
                  <a:pt x="127878" y="1890150"/>
                </a:lnTo>
                <a:lnTo>
                  <a:pt x="149145" y="1934370"/>
                </a:lnTo>
                <a:lnTo>
                  <a:pt x="171890" y="1977719"/>
                </a:lnTo>
                <a:lnTo>
                  <a:pt x="876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75806" y="4099834"/>
            <a:ext cx="1132205" cy="2139315"/>
          </a:xfrm>
          <a:custGeom>
            <a:avLst/>
            <a:gdLst/>
            <a:ahLst/>
            <a:cxnLst/>
            <a:rect l="l" t="t" r="r" b="b"/>
            <a:pathLst>
              <a:path w="1132204" h="2139315">
                <a:moveTo>
                  <a:pt x="1018907" y="1626767"/>
                </a:moveTo>
                <a:lnTo>
                  <a:pt x="118687" y="1626767"/>
                </a:lnTo>
                <a:lnTo>
                  <a:pt x="0" y="2014608"/>
                </a:lnTo>
                <a:lnTo>
                  <a:pt x="44521" y="2033812"/>
                </a:lnTo>
                <a:lnTo>
                  <a:pt x="89813" y="2051524"/>
                </a:lnTo>
                <a:lnTo>
                  <a:pt x="135844" y="2067709"/>
                </a:lnTo>
                <a:lnTo>
                  <a:pt x="182586" y="2082333"/>
                </a:lnTo>
                <a:lnTo>
                  <a:pt x="230007" y="2095364"/>
                </a:lnTo>
                <a:lnTo>
                  <a:pt x="278079" y="2106767"/>
                </a:lnTo>
                <a:lnTo>
                  <a:pt x="326770" y="2116508"/>
                </a:lnTo>
                <a:lnTo>
                  <a:pt x="376052" y="2124553"/>
                </a:lnTo>
                <a:lnTo>
                  <a:pt x="425895" y="2130870"/>
                </a:lnTo>
                <a:lnTo>
                  <a:pt x="476267" y="2135424"/>
                </a:lnTo>
                <a:lnTo>
                  <a:pt x="527141" y="2138181"/>
                </a:lnTo>
                <a:lnTo>
                  <a:pt x="578485" y="2139107"/>
                </a:lnTo>
                <a:lnTo>
                  <a:pt x="631828" y="2138111"/>
                </a:lnTo>
                <a:lnTo>
                  <a:pt x="684667" y="2135148"/>
                </a:lnTo>
                <a:lnTo>
                  <a:pt x="736967" y="2130255"/>
                </a:lnTo>
                <a:lnTo>
                  <a:pt x="788693" y="2123467"/>
                </a:lnTo>
                <a:lnTo>
                  <a:pt x="839812" y="2114822"/>
                </a:lnTo>
                <a:lnTo>
                  <a:pt x="890288" y="2104355"/>
                </a:lnTo>
                <a:lnTo>
                  <a:pt x="940087" y="2092103"/>
                </a:lnTo>
                <a:lnTo>
                  <a:pt x="989174" y="2078104"/>
                </a:lnTo>
                <a:lnTo>
                  <a:pt x="1037516" y="2062392"/>
                </a:lnTo>
                <a:lnTo>
                  <a:pt x="1085078" y="2045005"/>
                </a:lnTo>
                <a:lnTo>
                  <a:pt x="1131825" y="2025980"/>
                </a:lnTo>
                <a:lnTo>
                  <a:pt x="1018907" y="1626767"/>
                </a:lnTo>
                <a:close/>
              </a:path>
              <a:path w="1132204" h="2139315">
                <a:moveTo>
                  <a:pt x="911716" y="1575512"/>
                </a:moveTo>
                <a:lnTo>
                  <a:pt x="220506" y="1575512"/>
                </a:lnTo>
                <a:lnTo>
                  <a:pt x="220506" y="1626767"/>
                </a:lnTo>
                <a:lnTo>
                  <a:pt x="911716" y="1626767"/>
                </a:lnTo>
                <a:lnTo>
                  <a:pt x="911716" y="1575512"/>
                </a:lnTo>
                <a:close/>
              </a:path>
              <a:path w="1132204" h="2139315">
                <a:moveTo>
                  <a:pt x="848822" y="1520759"/>
                </a:moveTo>
                <a:lnTo>
                  <a:pt x="283949" y="1520759"/>
                </a:lnTo>
                <a:lnTo>
                  <a:pt x="283949" y="1575512"/>
                </a:lnTo>
                <a:lnTo>
                  <a:pt x="848822" y="1575512"/>
                </a:lnTo>
                <a:lnTo>
                  <a:pt x="848822" y="1520759"/>
                </a:lnTo>
                <a:close/>
              </a:path>
              <a:path w="1132204" h="2139315">
                <a:moveTo>
                  <a:pt x="578600" y="0"/>
                </a:moveTo>
                <a:lnTo>
                  <a:pt x="512822" y="1520759"/>
                </a:lnTo>
                <a:lnTo>
                  <a:pt x="644378" y="1520759"/>
                </a:lnTo>
                <a:lnTo>
                  <a:pt x="5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25504" y="6376139"/>
            <a:ext cx="892175" cy="883285"/>
          </a:xfrm>
          <a:custGeom>
            <a:avLst/>
            <a:gdLst/>
            <a:ahLst/>
            <a:cxnLst/>
            <a:rect l="l" t="t" r="r" b="b"/>
            <a:pathLst>
              <a:path w="892175" h="883284">
                <a:moveTo>
                  <a:pt x="492131" y="0"/>
                </a:moveTo>
                <a:lnTo>
                  <a:pt x="399464" y="0"/>
                </a:lnTo>
                <a:lnTo>
                  <a:pt x="0" y="882821"/>
                </a:lnTo>
                <a:lnTo>
                  <a:pt x="101431" y="882821"/>
                </a:lnTo>
                <a:lnTo>
                  <a:pt x="205375" y="651152"/>
                </a:lnTo>
                <a:lnTo>
                  <a:pt x="786776" y="651152"/>
                </a:lnTo>
                <a:lnTo>
                  <a:pt x="746555" y="562265"/>
                </a:lnTo>
                <a:lnTo>
                  <a:pt x="244191" y="562265"/>
                </a:lnTo>
                <a:lnTo>
                  <a:pt x="444541" y="115200"/>
                </a:lnTo>
                <a:lnTo>
                  <a:pt x="544259" y="115200"/>
                </a:lnTo>
                <a:lnTo>
                  <a:pt x="492131" y="0"/>
                </a:lnTo>
                <a:close/>
              </a:path>
              <a:path w="892175" h="883284">
                <a:moveTo>
                  <a:pt x="786776" y="651152"/>
                </a:moveTo>
                <a:lnTo>
                  <a:pt x="682460" y="651152"/>
                </a:lnTo>
                <a:lnTo>
                  <a:pt x="785169" y="882821"/>
                </a:lnTo>
                <a:lnTo>
                  <a:pt x="891606" y="882821"/>
                </a:lnTo>
                <a:lnTo>
                  <a:pt x="786776" y="651152"/>
                </a:lnTo>
                <a:close/>
              </a:path>
              <a:path w="892175" h="883284">
                <a:moveTo>
                  <a:pt x="544259" y="115200"/>
                </a:moveTo>
                <a:lnTo>
                  <a:pt x="444541" y="115200"/>
                </a:lnTo>
                <a:lnTo>
                  <a:pt x="643645" y="562265"/>
                </a:lnTo>
                <a:lnTo>
                  <a:pt x="746555" y="562265"/>
                </a:lnTo>
                <a:lnTo>
                  <a:pt x="544259" y="11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10206" y="7167086"/>
            <a:ext cx="592455" cy="91440"/>
          </a:xfrm>
          <a:custGeom>
            <a:avLst/>
            <a:gdLst/>
            <a:ahLst/>
            <a:cxnLst/>
            <a:rect l="l" t="t" r="r" b="b"/>
            <a:pathLst>
              <a:path w="592454" h="91440">
                <a:moveTo>
                  <a:pt x="0" y="91439"/>
                </a:moveTo>
                <a:lnTo>
                  <a:pt x="592306" y="91439"/>
                </a:lnTo>
                <a:lnTo>
                  <a:pt x="59230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10206" y="6382226"/>
            <a:ext cx="99060" cy="784860"/>
          </a:xfrm>
          <a:custGeom>
            <a:avLst/>
            <a:gdLst/>
            <a:ahLst/>
            <a:cxnLst/>
            <a:rect l="l" t="t" r="r" b="b"/>
            <a:pathLst>
              <a:path w="99060" h="784859">
                <a:moveTo>
                  <a:pt x="0" y="784860"/>
                </a:moveTo>
                <a:lnTo>
                  <a:pt x="98928" y="784860"/>
                </a:lnTo>
                <a:lnTo>
                  <a:pt x="98928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05651" y="7167086"/>
            <a:ext cx="592455" cy="91440"/>
          </a:xfrm>
          <a:custGeom>
            <a:avLst/>
            <a:gdLst/>
            <a:ahLst/>
            <a:cxnLst/>
            <a:rect l="l" t="t" r="r" b="b"/>
            <a:pathLst>
              <a:path w="592454" h="91440">
                <a:moveTo>
                  <a:pt x="0" y="91439"/>
                </a:moveTo>
                <a:lnTo>
                  <a:pt x="592306" y="91439"/>
                </a:lnTo>
                <a:lnTo>
                  <a:pt x="59230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05651" y="6382226"/>
            <a:ext cx="99060" cy="784860"/>
          </a:xfrm>
          <a:custGeom>
            <a:avLst/>
            <a:gdLst/>
            <a:ahLst/>
            <a:cxnLst/>
            <a:rect l="l" t="t" r="r" b="b"/>
            <a:pathLst>
              <a:path w="99059" h="784859">
                <a:moveTo>
                  <a:pt x="0" y="784860"/>
                </a:moveTo>
                <a:lnTo>
                  <a:pt x="98918" y="784860"/>
                </a:lnTo>
                <a:lnTo>
                  <a:pt x="98918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256" y="6367368"/>
            <a:ext cx="790575" cy="906780"/>
          </a:xfrm>
          <a:custGeom>
            <a:avLst/>
            <a:gdLst/>
            <a:ahLst/>
            <a:cxnLst/>
            <a:rect l="l" t="t" r="r" b="b"/>
            <a:pathLst>
              <a:path w="790575" h="906779">
                <a:moveTo>
                  <a:pt x="443274" y="0"/>
                </a:moveTo>
                <a:lnTo>
                  <a:pt x="396007" y="2230"/>
                </a:lnTo>
                <a:lnTo>
                  <a:pt x="350624" y="8923"/>
                </a:lnTo>
                <a:lnTo>
                  <a:pt x="307119" y="20081"/>
                </a:lnTo>
                <a:lnTo>
                  <a:pt x="265489" y="35705"/>
                </a:lnTo>
                <a:lnTo>
                  <a:pt x="226192" y="55185"/>
                </a:lnTo>
                <a:lnTo>
                  <a:pt x="189718" y="77955"/>
                </a:lnTo>
                <a:lnTo>
                  <a:pt x="156056" y="104016"/>
                </a:lnTo>
                <a:lnTo>
                  <a:pt x="125200" y="133367"/>
                </a:lnTo>
                <a:lnTo>
                  <a:pt x="97387" y="165645"/>
                </a:lnTo>
                <a:lnTo>
                  <a:pt x="72775" y="200512"/>
                </a:lnTo>
                <a:lnTo>
                  <a:pt x="51370" y="237962"/>
                </a:lnTo>
                <a:lnTo>
                  <a:pt x="33143" y="278104"/>
                </a:lnTo>
                <a:lnTo>
                  <a:pt x="18672" y="319951"/>
                </a:lnTo>
                <a:lnTo>
                  <a:pt x="8302" y="363153"/>
                </a:lnTo>
                <a:lnTo>
                  <a:pt x="2076" y="407601"/>
                </a:lnTo>
                <a:lnTo>
                  <a:pt x="113" y="450792"/>
                </a:lnTo>
                <a:lnTo>
                  <a:pt x="0" y="455829"/>
                </a:lnTo>
                <a:lnTo>
                  <a:pt x="2076" y="502078"/>
                </a:lnTo>
                <a:lnTo>
                  <a:pt x="8302" y="546917"/>
                </a:lnTo>
                <a:lnTo>
                  <a:pt x="18672" y="590347"/>
                </a:lnTo>
                <a:lnTo>
                  <a:pt x="33182" y="632368"/>
                </a:lnTo>
                <a:lnTo>
                  <a:pt x="51370" y="672333"/>
                </a:lnTo>
                <a:lnTo>
                  <a:pt x="72775" y="709553"/>
                </a:lnTo>
                <a:lnTo>
                  <a:pt x="97387" y="744029"/>
                </a:lnTo>
                <a:lnTo>
                  <a:pt x="125200" y="775766"/>
                </a:lnTo>
                <a:lnTo>
                  <a:pt x="155978" y="804536"/>
                </a:lnTo>
                <a:lnTo>
                  <a:pt x="189401" y="830084"/>
                </a:lnTo>
                <a:lnTo>
                  <a:pt x="225476" y="852420"/>
                </a:lnTo>
                <a:lnTo>
                  <a:pt x="264211" y="871554"/>
                </a:lnTo>
                <a:lnTo>
                  <a:pt x="305216" y="886889"/>
                </a:lnTo>
                <a:lnTo>
                  <a:pt x="348105" y="897848"/>
                </a:lnTo>
                <a:lnTo>
                  <a:pt x="392874" y="904427"/>
                </a:lnTo>
                <a:lnTo>
                  <a:pt x="439515" y="906621"/>
                </a:lnTo>
                <a:lnTo>
                  <a:pt x="468882" y="905916"/>
                </a:lnTo>
                <a:lnTo>
                  <a:pt x="523360" y="900282"/>
                </a:lnTo>
                <a:lnTo>
                  <a:pt x="572510" y="889165"/>
                </a:lnTo>
                <a:lnTo>
                  <a:pt x="618205" y="873512"/>
                </a:lnTo>
                <a:lnTo>
                  <a:pt x="660812" y="853528"/>
                </a:lnTo>
                <a:lnTo>
                  <a:pt x="700571" y="829417"/>
                </a:lnTo>
                <a:lnTo>
                  <a:pt x="720207" y="815189"/>
                </a:lnTo>
                <a:lnTo>
                  <a:pt x="442059" y="815189"/>
                </a:lnTo>
                <a:lnTo>
                  <a:pt x="406395" y="813432"/>
                </a:lnTo>
                <a:lnTo>
                  <a:pt x="339084" y="799357"/>
                </a:lnTo>
                <a:lnTo>
                  <a:pt x="277440" y="771659"/>
                </a:lnTo>
                <a:lnTo>
                  <a:pt x="223607" y="733147"/>
                </a:lnTo>
                <a:lnTo>
                  <a:pt x="178142" y="684543"/>
                </a:lnTo>
                <a:lnTo>
                  <a:pt x="142448" y="627246"/>
                </a:lnTo>
                <a:lnTo>
                  <a:pt x="117117" y="561899"/>
                </a:lnTo>
                <a:lnTo>
                  <a:pt x="104281" y="490843"/>
                </a:lnTo>
                <a:lnTo>
                  <a:pt x="102677" y="450792"/>
                </a:lnTo>
                <a:lnTo>
                  <a:pt x="104281" y="413821"/>
                </a:lnTo>
                <a:lnTo>
                  <a:pt x="117117" y="343383"/>
                </a:lnTo>
                <a:lnTo>
                  <a:pt x="142512" y="277991"/>
                </a:lnTo>
                <a:lnTo>
                  <a:pt x="178142" y="220825"/>
                </a:lnTo>
                <a:lnTo>
                  <a:pt x="223607" y="172255"/>
                </a:lnTo>
                <a:lnTo>
                  <a:pt x="277440" y="134068"/>
                </a:lnTo>
                <a:lnTo>
                  <a:pt x="339084" y="106919"/>
                </a:lnTo>
                <a:lnTo>
                  <a:pt x="406395" y="93153"/>
                </a:lnTo>
                <a:lnTo>
                  <a:pt x="442059" y="91431"/>
                </a:lnTo>
                <a:lnTo>
                  <a:pt x="729921" y="91431"/>
                </a:lnTo>
                <a:lnTo>
                  <a:pt x="717517" y="82018"/>
                </a:lnTo>
                <a:lnTo>
                  <a:pt x="680909" y="58229"/>
                </a:lnTo>
                <a:lnTo>
                  <a:pt x="641153" y="38187"/>
                </a:lnTo>
                <a:lnTo>
                  <a:pt x="598102" y="22077"/>
                </a:lnTo>
                <a:lnTo>
                  <a:pt x="551627" y="10020"/>
                </a:lnTo>
                <a:lnTo>
                  <a:pt x="500415" y="2509"/>
                </a:lnTo>
                <a:lnTo>
                  <a:pt x="472586" y="627"/>
                </a:lnTo>
                <a:lnTo>
                  <a:pt x="443274" y="0"/>
                </a:lnTo>
                <a:close/>
              </a:path>
              <a:path w="790575" h="906779">
                <a:moveTo>
                  <a:pt x="725045" y="688722"/>
                </a:moveTo>
                <a:lnTo>
                  <a:pt x="693579" y="717094"/>
                </a:lnTo>
                <a:lnTo>
                  <a:pt x="661809" y="742109"/>
                </a:lnTo>
                <a:lnTo>
                  <a:pt x="629730" y="763757"/>
                </a:lnTo>
                <a:lnTo>
                  <a:pt x="563189" y="796543"/>
                </a:lnTo>
                <a:lnTo>
                  <a:pt x="525935" y="806906"/>
                </a:lnTo>
                <a:lnTo>
                  <a:pt x="485561" y="813119"/>
                </a:lnTo>
                <a:lnTo>
                  <a:pt x="442059" y="815189"/>
                </a:lnTo>
                <a:lnTo>
                  <a:pt x="720207" y="815189"/>
                </a:lnTo>
                <a:lnTo>
                  <a:pt x="737690" y="801321"/>
                </a:lnTo>
                <a:lnTo>
                  <a:pt x="755575" y="785945"/>
                </a:lnTo>
                <a:lnTo>
                  <a:pt x="773069" y="769700"/>
                </a:lnTo>
                <a:lnTo>
                  <a:pt x="790185" y="752584"/>
                </a:lnTo>
                <a:lnTo>
                  <a:pt x="725045" y="688722"/>
                </a:lnTo>
                <a:close/>
              </a:path>
              <a:path w="790575" h="906779">
                <a:moveTo>
                  <a:pt x="729921" y="91431"/>
                </a:moveTo>
                <a:lnTo>
                  <a:pt x="442059" y="91431"/>
                </a:lnTo>
                <a:lnTo>
                  <a:pt x="485526" y="93542"/>
                </a:lnTo>
                <a:lnTo>
                  <a:pt x="525786" y="99877"/>
                </a:lnTo>
                <a:lnTo>
                  <a:pt x="562836" y="110439"/>
                </a:lnTo>
                <a:lnTo>
                  <a:pt x="628422" y="143307"/>
                </a:lnTo>
                <a:lnTo>
                  <a:pt x="688836" y="186511"/>
                </a:lnTo>
                <a:lnTo>
                  <a:pt x="717517" y="211637"/>
                </a:lnTo>
                <a:lnTo>
                  <a:pt x="785148" y="139011"/>
                </a:lnTo>
                <a:lnTo>
                  <a:pt x="768701" y="123702"/>
                </a:lnTo>
                <a:lnTo>
                  <a:pt x="751949" y="109097"/>
                </a:lnTo>
                <a:lnTo>
                  <a:pt x="734889" y="95201"/>
                </a:lnTo>
                <a:lnTo>
                  <a:pt x="729921" y="91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54301" y="6382397"/>
            <a:ext cx="99060" cy="876935"/>
          </a:xfrm>
          <a:custGeom>
            <a:avLst/>
            <a:gdLst/>
            <a:ahLst/>
            <a:cxnLst/>
            <a:rect l="l" t="t" r="r" b="b"/>
            <a:pathLst>
              <a:path w="99059" h="876934">
                <a:moveTo>
                  <a:pt x="0" y="876570"/>
                </a:moveTo>
                <a:lnTo>
                  <a:pt x="98939" y="876570"/>
                </a:lnTo>
                <a:lnTo>
                  <a:pt x="98939" y="0"/>
                </a:lnTo>
                <a:lnTo>
                  <a:pt x="0" y="0"/>
                </a:lnTo>
                <a:lnTo>
                  <a:pt x="0" y="876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59368" y="6382395"/>
            <a:ext cx="1499235" cy="876935"/>
          </a:xfrm>
          <a:custGeom>
            <a:avLst/>
            <a:gdLst/>
            <a:ahLst/>
            <a:cxnLst/>
            <a:rect l="l" t="t" r="r" b="b"/>
            <a:pathLst>
              <a:path w="1499234" h="876934">
                <a:moveTo>
                  <a:pt x="393192" y="91410"/>
                </a:moveTo>
                <a:lnTo>
                  <a:pt x="294263" y="91410"/>
                </a:lnTo>
                <a:lnTo>
                  <a:pt x="294263" y="876570"/>
                </a:lnTo>
                <a:lnTo>
                  <a:pt x="393192" y="876570"/>
                </a:lnTo>
                <a:lnTo>
                  <a:pt x="393192" y="91410"/>
                </a:lnTo>
                <a:close/>
              </a:path>
              <a:path w="1499234" h="876934">
                <a:moveTo>
                  <a:pt x="807352" y="23695"/>
                </a:moveTo>
                <a:lnTo>
                  <a:pt x="687486" y="23695"/>
                </a:lnTo>
                <a:lnTo>
                  <a:pt x="1035581" y="529690"/>
                </a:lnTo>
                <a:lnTo>
                  <a:pt x="1035581" y="876570"/>
                </a:lnTo>
                <a:lnTo>
                  <a:pt x="1134520" y="876570"/>
                </a:lnTo>
                <a:lnTo>
                  <a:pt x="1134520" y="528444"/>
                </a:lnTo>
                <a:lnTo>
                  <a:pt x="1196702" y="438269"/>
                </a:lnTo>
                <a:lnTo>
                  <a:pt x="1086270" y="438269"/>
                </a:lnTo>
                <a:lnTo>
                  <a:pt x="807352" y="23695"/>
                </a:lnTo>
                <a:close/>
              </a:path>
              <a:path w="1499234" h="876934">
                <a:moveTo>
                  <a:pt x="1498917" y="0"/>
                </a:moveTo>
                <a:lnTo>
                  <a:pt x="1383706" y="0"/>
                </a:lnTo>
                <a:lnTo>
                  <a:pt x="1086270" y="438269"/>
                </a:lnTo>
                <a:lnTo>
                  <a:pt x="1196702" y="438269"/>
                </a:lnTo>
                <a:lnTo>
                  <a:pt x="1498917" y="0"/>
                </a:lnTo>
                <a:close/>
              </a:path>
              <a:path w="1499234" h="876934">
                <a:moveTo>
                  <a:pt x="791410" y="0"/>
                </a:moveTo>
                <a:lnTo>
                  <a:pt x="0" y="0"/>
                </a:lnTo>
                <a:lnTo>
                  <a:pt x="0" y="91410"/>
                </a:lnTo>
                <a:lnTo>
                  <a:pt x="687486" y="91410"/>
                </a:lnTo>
                <a:lnTo>
                  <a:pt x="687486" y="23695"/>
                </a:lnTo>
                <a:lnTo>
                  <a:pt x="807352" y="23695"/>
                </a:lnTo>
                <a:lnTo>
                  <a:pt x="791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836464" y="6364858"/>
            <a:ext cx="857885" cy="911860"/>
          </a:xfrm>
          <a:custGeom>
            <a:avLst/>
            <a:gdLst/>
            <a:ahLst/>
            <a:cxnLst/>
            <a:rect l="l" t="t" r="r" b="b"/>
            <a:pathLst>
              <a:path w="857884" h="911859">
                <a:moveTo>
                  <a:pt x="470833" y="0"/>
                </a:moveTo>
                <a:lnTo>
                  <a:pt x="421025" y="2194"/>
                </a:lnTo>
                <a:lnTo>
                  <a:pt x="373031" y="8775"/>
                </a:lnTo>
                <a:lnTo>
                  <a:pt x="326854" y="19741"/>
                </a:lnTo>
                <a:lnTo>
                  <a:pt x="282494" y="35087"/>
                </a:lnTo>
                <a:lnTo>
                  <a:pt x="240581" y="54300"/>
                </a:lnTo>
                <a:lnTo>
                  <a:pt x="201747" y="76877"/>
                </a:lnTo>
                <a:lnTo>
                  <a:pt x="165992" y="102815"/>
                </a:lnTo>
                <a:lnTo>
                  <a:pt x="133315" y="132111"/>
                </a:lnTo>
                <a:lnTo>
                  <a:pt x="103842" y="164438"/>
                </a:lnTo>
                <a:lnTo>
                  <a:pt x="77716" y="199425"/>
                </a:lnTo>
                <a:lnTo>
                  <a:pt x="54937" y="237071"/>
                </a:lnTo>
                <a:lnTo>
                  <a:pt x="35506" y="277373"/>
                </a:lnTo>
                <a:lnTo>
                  <a:pt x="19966" y="319768"/>
                </a:lnTo>
                <a:lnTo>
                  <a:pt x="8871" y="363642"/>
                </a:lnTo>
                <a:lnTo>
                  <a:pt x="2217" y="408990"/>
                </a:lnTo>
                <a:lnTo>
                  <a:pt x="0" y="455808"/>
                </a:lnTo>
                <a:lnTo>
                  <a:pt x="58" y="459577"/>
                </a:lnTo>
                <a:lnTo>
                  <a:pt x="2266" y="507359"/>
                </a:lnTo>
                <a:lnTo>
                  <a:pt x="9069" y="554282"/>
                </a:lnTo>
                <a:lnTo>
                  <a:pt x="20412" y="599087"/>
                </a:lnTo>
                <a:lnTo>
                  <a:pt x="36302" y="641771"/>
                </a:lnTo>
                <a:lnTo>
                  <a:pt x="56186" y="681969"/>
                </a:lnTo>
                <a:lnTo>
                  <a:pt x="79511" y="719260"/>
                </a:lnTo>
                <a:lnTo>
                  <a:pt x="106278" y="753646"/>
                </a:lnTo>
                <a:lnTo>
                  <a:pt x="136487" y="785127"/>
                </a:lnTo>
                <a:lnTo>
                  <a:pt x="169869" y="813520"/>
                </a:lnTo>
                <a:lnTo>
                  <a:pt x="206139" y="838539"/>
                </a:lnTo>
                <a:lnTo>
                  <a:pt x="245304" y="860182"/>
                </a:lnTo>
                <a:lnTo>
                  <a:pt x="287373" y="878444"/>
                </a:lnTo>
                <a:lnTo>
                  <a:pt x="331867" y="892966"/>
                </a:lnTo>
                <a:lnTo>
                  <a:pt x="378318" y="903342"/>
                </a:lnTo>
                <a:lnTo>
                  <a:pt x="426724" y="909570"/>
                </a:lnTo>
                <a:lnTo>
                  <a:pt x="477084" y="911647"/>
                </a:lnTo>
                <a:lnTo>
                  <a:pt x="535635" y="909218"/>
                </a:lnTo>
                <a:lnTo>
                  <a:pt x="591047" y="901933"/>
                </a:lnTo>
                <a:lnTo>
                  <a:pt x="643329" y="889799"/>
                </a:lnTo>
                <a:lnTo>
                  <a:pt x="692492" y="872821"/>
                </a:lnTo>
                <a:lnTo>
                  <a:pt x="738493" y="852239"/>
                </a:lnTo>
                <a:lnTo>
                  <a:pt x="781375" y="829305"/>
                </a:lnTo>
                <a:lnTo>
                  <a:pt x="821134" y="804026"/>
                </a:lnTo>
                <a:lnTo>
                  <a:pt x="857764" y="776405"/>
                </a:lnTo>
                <a:lnTo>
                  <a:pt x="857764" y="702502"/>
                </a:lnTo>
                <a:lnTo>
                  <a:pt x="486623" y="702502"/>
                </a:lnTo>
                <a:lnTo>
                  <a:pt x="460834" y="701369"/>
                </a:lnTo>
                <a:lnTo>
                  <a:pt x="412788" y="692297"/>
                </a:lnTo>
                <a:lnTo>
                  <a:pt x="369564" y="674424"/>
                </a:lnTo>
                <a:lnTo>
                  <a:pt x="331878" y="649371"/>
                </a:lnTo>
                <a:lnTo>
                  <a:pt x="300035" y="617472"/>
                </a:lnTo>
                <a:lnTo>
                  <a:pt x="275213" y="578966"/>
                </a:lnTo>
                <a:lnTo>
                  <a:pt x="257821" y="534236"/>
                </a:lnTo>
                <a:lnTo>
                  <a:pt x="249037" y="485402"/>
                </a:lnTo>
                <a:lnTo>
                  <a:pt x="247940" y="459577"/>
                </a:lnTo>
                <a:lnTo>
                  <a:pt x="247995" y="455808"/>
                </a:lnTo>
                <a:lnTo>
                  <a:pt x="252314" y="408560"/>
                </a:lnTo>
                <a:lnTo>
                  <a:pt x="265468" y="363151"/>
                </a:lnTo>
                <a:lnTo>
                  <a:pt x="286119" y="322153"/>
                </a:lnTo>
                <a:lnTo>
                  <a:pt x="313037" y="286787"/>
                </a:lnTo>
                <a:lnTo>
                  <a:pt x="345759" y="257666"/>
                </a:lnTo>
                <a:lnTo>
                  <a:pt x="383820" y="235416"/>
                </a:lnTo>
                <a:lnTo>
                  <a:pt x="426220" y="221333"/>
                </a:lnTo>
                <a:lnTo>
                  <a:pt x="472090" y="216642"/>
                </a:lnTo>
                <a:lnTo>
                  <a:pt x="752505" y="216642"/>
                </a:lnTo>
                <a:lnTo>
                  <a:pt x="826487" y="127744"/>
                </a:lnTo>
                <a:lnTo>
                  <a:pt x="790515" y="99322"/>
                </a:lnTo>
                <a:lnTo>
                  <a:pt x="752751" y="74200"/>
                </a:lnTo>
                <a:lnTo>
                  <a:pt x="713190" y="52367"/>
                </a:lnTo>
                <a:lnTo>
                  <a:pt x="671822" y="33810"/>
                </a:lnTo>
                <a:lnTo>
                  <a:pt x="627557" y="19021"/>
                </a:lnTo>
                <a:lnTo>
                  <a:pt x="579306" y="8455"/>
                </a:lnTo>
                <a:lnTo>
                  <a:pt x="527067" y="2114"/>
                </a:lnTo>
                <a:lnTo>
                  <a:pt x="470833" y="0"/>
                </a:lnTo>
                <a:close/>
              </a:path>
              <a:path w="857884" h="911859">
                <a:moveTo>
                  <a:pt x="857764" y="381936"/>
                </a:moveTo>
                <a:lnTo>
                  <a:pt x="454562" y="381936"/>
                </a:lnTo>
                <a:lnTo>
                  <a:pt x="454562" y="559752"/>
                </a:lnTo>
                <a:lnTo>
                  <a:pt x="627352" y="559752"/>
                </a:lnTo>
                <a:lnTo>
                  <a:pt x="627352" y="666189"/>
                </a:lnTo>
                <a:lnTo>
                  <a:pt x="597830" y="682084"/>
                </a:lnTo>
                <a:lnTo>
                  <a:pt x="564535" y="693431"/>
                </a:lnTo>
                <a:lnTo>
                  <a:pt x="527466" y="700235"/>
                </a:lnTo>
                <a:lnTo>
                  <a:pt x="486623" y="702502"/>
                </a:lnTo>
                <a:lnTo>
                  <a:pt x="857764" y="702502"/>
                </a:lnTo>
                <a:lnTo>
                  <a:pt x="857764" y="381936"/>
                </a:lnTo>
                <a:close/>
              </a:path>
              <a:path w="857884" h="911859">
                <a:moveTo>
                  <a:pt x="752505" y="216642"/>
                </a:moveTo>
                <a:lnTo>
                  <a:pt x="472090" y="216642"/>
                </a:lnTo>
                <a:lnTo>
                  <a:pt x="503658" y="217973"/>
                </a:lnTo>
                <a:lnTo>
                  <a:pt x="533275" y="221964"/>
                </a:lnTo>
                <a:lnTo>
                  <a:pt x="586662" y="237919"/>
                </a:lnTo>
                <a:lnTo>
                  <a:pt x="635653" y="263921"/>
                </a:lnTo>
                <a:lnTo>
                  <a:pt x="683717" y="299299"/>
                </a:lnTo>
                <a:lnTo>
                  <a:pt x="752505" y="216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774561" y="6376141"/>
            <a:ext cx="3198495" cy="883285"/>
          </a:xfrm>
          <a:custGeom>
            <a:avLst/>
            <a:gdLst/>
            <a:ahLst/>
            <a:cxnLst/>
            <a:rect l="l" t="t" r="r" b="b"/>
            <a:pathLst>
              <a:path w="3198494" h="883284">
                <a:moveTo>
                  <a:pt x="414500" y="6251"/>
                </a:moveTo>
                <a:lnTo>
                  <a:pt x="0" y="6251"/>
                </a:lnTo>
                <a:lnTo>
                  <a:pt x="0" y="882821"/>
                </a:lnTo>
                <a:lnTo>
                  <a:pt x="242935" y="882821"/>
                </a:lnTo>
                <a:lnTo>
                  <a:pt x="242935" y="617342"/>
                </a:lnTo>
                <a:lnTo>
                  <a:pt x="624720" y="617342"/>
                </a:lnTo>
                <a:lnTo>
                  <a:pt x="597290" y="577270"/>
                </a:lnTo>
                <a:lnTo>
                  <a:pt x="636518" y="557790"/>
                </a:lnTo>
                <a:lnTo>
                  <a:pt x="671512" y="534393"/>
                </a:lnTo>
                <a:lnTo>
                  <a:pt x="702279" y="507079"/>
                </a:lnTo>
                <a:lnTo>
                  <a:pt x="728825" y="475849"/>
                </a:lnTo>
                <a:lnTo>
                  <a:pt x="750169" y="440469"/>
                </a:lnTo>
                <a:lnTo>
                  <a:pt x="755332" y="427013"/>
                </a:lnTo>
                <a:lnTo>
                  <a:pt x="242935" y="427013"/>
                </a:lnTo>
                <a:lnTo>
                  <a:pt x="242935" y="216632"/>
                </a:lnTo>
                <a:lnTo>
                  <a:pt x="766388" y="216632"/>
                </a:lnTo>
                <a:lnTo>
                  <a:pt x="765221" y="210978"/>
                </a:lnTo>
                <a:lnTo>
                  <a:pt x="749697" y="170156"/>
                </a:lnTo>
                <a:lnTo>
                  <a:pt x="727964" y="133640"/>
                </a:lnTo>
                <a:lnTo>
                  <a:pt x="700020" y="101431"/>
                </a:lnTo>
                <a:lnTo>
                  <a:pt x="649591" y="61358"/>
                </a:lnTo>
                <a:lnTo>
                  <a:pt x="586055" y="31297"/>
                </a:lnTo>
                <a:lnTo>
                  <a:pt x="549020" y="20342"/>
                </a:lnTo>
                <a:lnTo>
                  <a:pt x="508087" y="12515"/>
                </a:lnTo>
                <a:lnTo>
                  <a:pt x="463250" y="7817"/>
                </a:lnTo>
                <a:lnTo>
                  <a:pt x="414500" y="6251"/>
                </a:lnTo>
                <a:close/>
              </a:path>
              <a:path w="3198494" h="883284">
                <a:moveTo>
                  <a:pt x="624720" y="617342"/>
                </a:moveTo>
                <a:lnTo>
                  <a:pt x="349371" y="617342"/>
                </a:lnTo>
                <a:lnTo>
                  <a:pt x="525942" y="882821"/>
                </a:lnTo>
                <a:lnTo>
                  <a:pt x="972965" y="882821"/>
                </a:lnTo>
                <a:lnTo>
                  <a:pt x="1005103" y="802499"/>
                </a:lnTo>
                <a:lnTo>
                  <a:pt x="751464" y="802499"/>
                </a:lnTo>
                <a:lnTo>
                  <a:pt x="624720" y="617342"/>
                </a:lnTo>
                <a:close/>
              </a:path>
              <a:path w="3198494" h="883284">
                <a:moveTo>
                  <a:pt x="1631847" y="726302"/>
                </a:moveTo>
                <a:lnTo>
                  <a:pt x="1373685" y="726302"/>
                </a:lnTo>
                <a:lnTo>
                  <a:pt x="1437537" y="882821"/>
                </a:lnTo>
                <a:lnTo>
                  <a:pt x="1913407" y="882821"/>
                </a:lnTo>
                <a:lnTo>
                  <a:pt x="1913407" y="817681"/>
                </a:lnTo>
                <a:lnTo>
                  <a:pt x="1670472" y="817681"/>
                </a:lnTo>
                <a:lnTo>
                  <a:pt x="1631847" y="726302"/>
                </a:lnTo>
                <a:close/>
              </a:path>
              <a:path w="3198494" h="883284">
                <a:moveTo>
                  <a:pt x="3198206" y="402427"/>
                </a:moveTo>
                <a:lnTo>
                  <a:pt x="2400502" y="402427"/>
                </a:lnTo>
                <a:lnTo>
                  <a:pt x="2400502" y="882821"/>
                </a:lnTo>
                <a:lnTo>
                  <a:pt x="2643437" y="882821"/>
                </a:lnTo>
                <a:lnTo>
                  <a:pt x="2643437" y="549731"/>
                </a:lnTo>
                <a:lnTo>
                  <a:pt x="3198206" y="549731"/>
                </a:lnTo>
                <a:lnTo>
                  <a:pt x="3198206" y="402427"/>
                </a:lnTo>
                <a:close/>
              </a:path>
              <a:path w="3198494" h="883284">
                <a:moveTo>
                  <a:pt x="3198206" y="549731"/>
                </a:moveTo>
                <a:lnTo>
                  <a:pt x="2955281" y="549731"/>
                </a:lnTo>
                <a:lnTo>
                  <a:pt x="2955281" y="882821"/>
                </a:lnTo>
                <a:lnTo>
                  <a:pt x="3198206" y="882821"/>
                </a:lnTo>
                <a:lnTo>
                  <a:pt x="3198206" y="549731"/>
                </a:lnTo>
                <a:close/>
              </a:path>
              <a:path w="3198494" h="883284">
                <a:moveTo>
                  <a:pt x="2046157" y="6251"/>
                </a:moveTo>
                <a:lnTo>
                  <a:pt x="1670472" y="6251"/>
                </a:lnTo>
                <a:lnTo>
                  <a:pt x="1670472" y="817681"/>
                </a:lnTo>
                <a:lnTo>
                  <a:pt x="1913407" y="817681"/>
                </a:lnTo>
                <a:lnTo>
                  <a:pt x="1913407" y="632368"/>
                </a:lnTo>
                <a:lnTo>
                  <a:pt x="2033634" y="632368"/>
                </a:lnTo>
                <a:lnTo>
                  <a:pt x="2073588" y="631115"/>
                </a:lnTo>
                <a:lnTo>
                  <a:pt x="2112050" y="627359"/>
                </a:lnTo>
                <a:lnTo>
                  <a:pt x="2184530" y="612337"/>
                </a:lnTo>
                <a:lnTo>
                  <a:pt x="2249165" y="587305"/>
                </a:lnTo>
                <a:lnTo>
                  <a:pt x="2304118" y="552244"/>
                </a:lnTo>
                <a:lnTo>
                  <a:pt x="2348725" y="507478"/>
                </a:lnTo>
                <a:lnTo>
                  <a:pt x="2382377" y="453295"/>
                </a:lnTo>
                <a:lnTo>
                  <a:pt x="2387405" y="442028"/>
                </a:lnTo>
                <a:lnTo>
                  <a:pt x="1913407" y="442028"/>
                </a:lnTo>
                <a:lnTo>
                  <a:pt x="1913407" y="209134"/>
                </a:lnTo>
                <a:lnTo>
                  <a:pt x="2394523" y="209134"/>
                </a:lnTo>
                <a:lnTo>
                  <a:pt x="2393582" y="206209"/>
                </a:lnTo>
                <a:lnTo>
                  <a:pt x="2370667" y="156419"/>
                </a:lnTo>
                <a:lnTo>
                  <a:pt x="2334043" y="107891"/>
                </a:lnTo>
                <a:lnTo>
                  <a:pt x="2286580" y="68472"/>
                </a:lnTo>
                <a:lnTo>
                  <a:pt x="2228980" y="38421"/>
                </a:lnTo>
                <a:lnTo>
                  <a:pt x="2161666" y="17877"/>
                </a:lnTo>
                <a:lnTo>
                  <a:pt x="2086534" y="7542"/>
                </a:lnTo>
                <a:lnTo>
                  <a:pt x="2046157" y="6251"/>
                </a:lnTo>
                <a:close/>
              </a:path>
              <a:path w="3198494" h="883284">
                <a:moveTo>
                  <a:pt x="1324849" y="0"/>
                </a:moveTo>
                <a:lnTo>
                  <a:pt x="1090689" y="0"/>
                </a:lnTo>
                <a:lnTo>
                  <a:pt x="751464" y="802499"/>
                </a:lnTo>
                <a:lnTo>
                  <a:pt x="1005103" y="802499"/>
                </a:lnTo>
                <a:lnTo>
                  <a:pt x="1035591" y="726302"/>
                </a:lnTo>
                <a:lnTo>
                  <a:pt x="1631847" y="726302"/>
                </a:lnTo>
                <a:lnTo>
                  <a:pt x="1552447" y="538454"/>
                </a:lnTo>
                <a:lnTo>
                  <a:pt x="1106961" y="538454"/>
                </a:lnTo>
                <a:lnTo>
                  <a:pt x="1205869" y="289247"/>
                </a:lnTo>
                <a:lnTo>
                  <a:pt x="1447110" y="289247"/>
                </a:lnTo>
                <a:lnTo>
                  <a:pt x="1324849" y="0"/>
                </a:lnTo>
                <a:close/>
              </a:path>
              <a:path w="3198494" h="883284">
                <a:moveTo>
                  <a:pt x="1447110" y="289247"/>
                </a:moveTo>
                <a:lnTo>
                  <a:pt x="1205869" y="289247"/>
                </a:lnTo>
                <a:lnTo>
                  <a:pt x="1303562" y="538454"/>
                </a:lnTo>
                <a:lnTo>
                  <a:pt x="1552447" y="538454"/>
                </a:lnTo>
                <a:lnTo>
                  <a:pt x="1447110" y="289247"/>
                </a:lnTo>
                <a:close/>
              </a:path>
              <a:path w="3198494" h="883284">
                <a:moveTo>
                  <a:pt x="2394523" y="209134"/>
                </a:moveTo>
                <a:lnTo>
                  <a:pt x="2027372" y="209134"/>
                </a:lnTo>
                <a:lnTo>
                  <a:pt x="2058705" y="210982"/>
                </a:lnTo>
                <a:lnTo>
                  <a:pt x="2086373" y="216524"/>
                </a:lnTo>
                <a:lnTo>
                  <a:pt x="2130689" y="238694"/>
                </a:lnTo>
                <a:lnTo>
                  <a:pt x="2158370" y="275057"/>
                </a:lnTo>
                <a:lnTo>
                  <a:pt x="2167619" y="324942"/>
                </a:lnTo>
                <a:lnTo>
                  <a:pt x="2167619" y="327476"/>
                </a:lnTo>
                <a:lnTo>
                  <a:pt x="2158370" y="374843"/>
                </a:lnTo>
                <a:lnTo>
                  <a:pt x="2130689" y="411191"/>
                </a:lnTo>
                <a:lnTo>
                  <a:pt x="2086689" y="434325"/>
                </a:lnTo>
                <a:lnTo>
                  <a:pt x="2028608" y="442028"/>
                </a:lnTo>
                <a:lnTo>
                  <a:pt x="2387405" y="442028"/>
                </a:lnTo>
                <a:lnTo>
                  <a:pt x="2387791" y="441163"/>
                </a:lnTo>
                <a:lnTo>
                  <a:pt x="2392606" y="428634"/>
                </a:lnTo>
                <a:lnTo>
                  <a:pt x="2396838" y="415719"/>
                </a:lnTo>
                <a:lnTo>
                  <a:pt x="2400502" y="402427"/>
                </a:lnTo>
                <a:lnTo>
                  <a:pt x="3198206" y="402427"/>
                </a:lnTo>
                <a:lnTo>
                  <a:pt x="3198206" y="334345"/>
                </a:lnTo>
                <a:lnTo>
                  <a:pt x="2643437" y="334345"/>
                </a:lnTo>
                <a:lnTo>
                  <a:pt x="2643437" y="229385"/>
                </a:lnTo>
                <a:lnTo>
                  <a:pt x="2400502" y="229385"/>
                </a:lnTo>
                <a:lnTo>
                  <a:pt x="2397268" y="217666"/>
                </a:lnTo>
                <a:lnTo>
                  <a:pt x="2394523" y="209134"/>
                </a:lnTo>
                <a:close/>
              </a:path>
              <a:path w="3198494" h="883284">
                <a:moveTo>
                  <a:pt x="766388" y="216632"/>
                </a:moveTo>
                <a:lnTo>
                  <a:pt x="401956" y="216632"/>
                </a:lnTo>
                <a:lnTo>
                  <a:pt x="430989" y="218239"/>
                </a:lnTo>
                <a:lnTo>
                  <a:pt x="456746" y="223056"/>
                </a:lnTo>
                <a:lnTo>
                  <a:pt x="498382" y="242296"/>
                </a:lnTo>
                <a:lnTo>
                  <a:pt x="524680" y="274706"/>
                </a:lnTo>
                <a:lnTo>
                  <a:pt x="533449" y="320576"/>
                </a:lnTo>
                <a:lnTo>
                  <a:pt x="533449" y="323068"/>
                </a:lnTo>
                <a:lnTo>
                  <a:pt x="524998" y="365810"/>
                </a:lnTo>
                <a:lnTo>
                  <a:pt x="499639" y="398846"/>
                </a:lnTo>
                <a:lnTo>
                  <a:pt x="458630" y="419962"/>
                </a:lnTo>
                <a:lnTo>
                  <a:pt x="403202" y="427013"/>
                </a:lnTo>
                <a:lnTo>
                  <a:pt x="755332" y="427013"/>
                </a:lnTo>
                <a:lnTo>
                  <a:pt x="765425" y="400707"/>
                </a:lnTo>
                <a:lnTo>
                  <a:pt x="774585" y="356567"/>
                </a:lnTo>
                <a:lnTo>
                  <a:pt x="777641" y="308053"/>
                </a:lnTo>
                <a:lnTo>
                  <a:pt x="777641" y="305540"/>
                </a:lnTo>
                <a:lnTo>
                  <a:pt x="774536" y="256107"/>
                </a:lnTo>
                <a:lnTo>
                  <a:pt x="766388" y="216632"/>
                </a:lnTo>
                <a:close/>
              </a:path>
              <a:path w="3198494" h="883284">
                <a:moveTo>
                  <a:pt x="3198206" y="6251"/>
                </a:moveTo>
                <a:lnTo>
                  <a:pt x="2955281" y="6251"/>
                </a:lnTo>
                <a:lnTo>
                  <a:pt x="2955281" y="334345"/>
                </a:lnTo>
                <a:lnTo>
                  <a:pt x="3198206" y="334345"/>
                </a:lnTo>
                <a:lnTo>
                  <a:pt x="3198206" y="6251"/>
                </a:lnTo>
                <a:close/>
              </a:path>
              <a:path w="3198494" h="883284">
                <a:moveTo>
                  <a:pt x="2643437" y="6251"/>
                </a:moveTo>
                <a:lnTo>
                  <a:pt x="2400502" y="6251"/>
                </a:lnTo>
                <a:lnTo>
                  <a:pt x="2400502" y="229385"/>
                </a:lnTo>
                <a:lnTo>
                  <a:pt x="2643437" y="229385"/>
                </a:lnTo>
                <a:lnTo>
                  <a:pt x="2643437" y="62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061582" y="6382397"/>
            <a:ext cx="1117600" cy="876935"/>
          </a:xfrm>
          <a:custGeom>
            <a:avLst/>
            <a:gdLst/>
            <a:ahLst/>
            <a:cxnLst/>
            <a:rect l="l" t="t" r="r" b="b"/>
            <a:pathLst>
              <a:path w="1117600" h="876934">
                <a:moveTo>
                  <a:pt x="519670" y="0"/>
                </a:moveTo>
                <a:lnTo>
                  <a:pt x="0" y="0"/>
                </a:lnTo>
                <a:lnTo>
                  <a:pt x="0" y="876570"/>
                </a:lnTo>
                <a:lnTo>
                  <a:pt x="500895" y="876570"/>
                </a:lnTo>
                <a:lnTo>
                  <a:pt x="516363" y="852392"/>
                </a:lnTo>
                <a:lnTo>
                  <a:pt x="244212" y="852392"/>
                </a:lnTo>
                <a:lnTo>
                  <a:pt x="244212" y="5664"/>
                </a:lnTo>
                <a:lnTo>
                  <a:pt x="523236" y="5664"/>
                </a:lnTo>
                <a:lnTo>
                  <a:pt x="519670" y="0"/>
                </a:lnTo>
                <a:close/>
              </a:path>
              <a:path w="1117600" h="876934">
                <a:moveTo>
                  <a:pt x="939866" y="612337"/>
                </a:moveTo>
                <a:lnTo>
                  <a:pt x="669937" y="612337"/>
                </a:lnTo>
                <a:lnTo>
                  <a:pt x="837765" y="876570"/>
                </a:lnTo>
                <a:lnTo>
                  <a:pt x="1117013" y="876570"/>
                </a:lnTo>
                <a:lnTo>
                  <a:pt x="939866" y="612337"/>
                </a:lnTo>
                <a:close/>
              </a:path>
              <a:path w="1117600" h="876934">
                <a:moveTo>
                  <a:pt x="523236" y="5664"/>
                </a:moveTo>
                <a:lnTo>
                  <a:pt x="244212" y="5664"/>
                </a:lnTo>
                <a:lnTo>
                  <a:pt x="528444" y="430761"/>
                </a:lnTo>
                <a:lnTo>
                  <a:pt x="244212" y="852392"/>
                </a:lnTo>
                <a:lnTo>
                  <a:pt x="516363" y="852392"/>
                </a:lnTo>
                <a:lnTo>
                  <a:pt x="669937" y="612337"/>
                </a:lnTo>
                <a:lnTo>
                  <a:pt x="939866" y="612337"/>
                </a:lnTo>
                <a:lnTo>
                  <a:pt x="816456" y="428259"/>
                </a:lnTo>
                <a:lnTo>
                  <a:pt x="938569" y="246683"/>
                </a:lnTo>
                <a:lnTo>
                  <a:pt x="674963" y="246683"/>
                </a:lnTo>
                <a:lnTo>
                  <a:pt x="523236" y="5664"/>
                </a:lnTo>
                <a:close/>
              </a:path>
              <a:path w="1117600" h="876934">
                <a:moveTo>
                  <a:pt x="1104468" y="0"/>
                </a:moveTo>
                <a:lnTo>
                  <a:pt x="831503" y="0"/>
                </a:lnTo>
                <a:lnTo>
                  <a:pt x="674963" y="246683"/>
                </a:lnTo>
                <a:lnTo>
                  <a:pt x="938569" y="246683"/>
                </a:lnTo>
                <a:lnTo>
                  <a:pt x="1104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299665" y="7522647"/>
            <a:ext cx="779272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Creating</a:t>
            </a:r>
            <a:r>
              <a:rPr dirty="0" sz="16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80">
                <a:solidFill>
                  <a:srgbClr val="FFFFFF"/>
                </a:solidFill>
                <a:latin typeface="Arial"/>
                <a:cs typeface="Arial"/>
              </a:rPr>
              <a:t>experiences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3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35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1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10">
                <a:solidFill>
                  <a:srgbClr val="FFFFFF"/>
                </a:solidFill>
                <a:latin typeface="Arial"/>
                <a:cs typeface="Arial"/>
              </a:rPr>
              <a:t>interact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5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25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Arial"/>
                <a:cs typeface="Arial"/>
              </a:rPr>
              <a:t>brand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4302" y="971563"/>
            <a:ext cx="6007735" cy="138684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12700" marR="5080">
              <a:lnSpc>
                <a:spcPts val="4780"/>
              </a:lnSpc>
              <a:spcBef>
                <a:spcPts val="1220"/>
              </a:spcBef>
            </a:pPr>
            <a:r>
              <a:rPr dirty="0" sz="4950" spc="165">
                <a:solidFill>
                  <a:srgbClr val="2D3B8B"/>
                </a:solidFill>
                <a:latin typeface="Arial"/>
                <a:cs typeface="Arial"/>
              </a:rPr>
              <a:t>TARGET</a:t>
            </a:r>
            <a:r>
              <a:rPr dirty="0" sz="4950" spc="50">
                <a:solidFill>
                  <a:srgbClr val="2D3B8B"/>
                </a:solidFill>
                <a:latin typeface="Arial"/>
                <a:cs typeface="Arial"/>
              </a:rPr>
              <a:t> </a:t>
            </a:r>
            <a:r>
              <a:rPr dirty="0" sz="4950" spc="280" b="1">
                <a:solidFill>
                  <a:srgbClr val="2D3B8B"/>
                </a:solidFill>
                <a:latin typeface="Arial"/>
                <a:cs typeface="Arial"/>
              </a:rPr>
              <a:t>MARKET/  </a:t>
            </a:r>
            <a:r>
              <a:rPr dirty="0" sz="4950" spc="130" b="1">
                <a:solidFill>
                  <a:srgbClr val="2D3B8B"/>
                </a:solidFill>
                <a:latin typeface="Arial"/>
                <a:cs typeface="Arial"/>
              </a:rPr>
              <a:t>DEMOGRAPHICS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356" y="2470461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4"/>
                </a:lnTo>
                <a:lnTo>
                  <a:pt x="0" y="161644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8141" y="910966"/>
            <a:ext cx="1047115" cy="1047115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90"/>
                </a:lnTo>
                <a:lnTo>
                  <a:pt x="305678" y="47328"/>
                </a:lnTo>
                <a:lnTo>
                  <a:pt x="264980" y="68152"/>
                </a:lnTo>
                <a:lnTo>
                  <a:pt x="225851" y="92763"/>
                </a:lnTo>
                <a:lnTo>
                  <a:pt x="188551" y="121160"/>
                </a:lnTo>
                <a:lnTo>
                  <a:pt x="153342" y="153343"/>
                </a:lnTo>
                <a:lnTo>
                  <a:pt x="121159" y="188552"/>
                </a:lnTo>
                <a:lnTo>
                  <a:pt x="92762" y="225851"/>
                </a:lnTo>
                <a:lnTo>
                  <a:pt x="68152" y="264981"/>
                </a:lnTo>
                <a:lnTo>
                  <a:pt x="47327" y="305679"/>
                </a:lnTo>
                <a:lnTo>
                  <a:pt x="30289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5"/>
                </a:lnTo>
                <a:lnTo>
                  <a:pt x="188551" y="925928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9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9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4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6" y="954325"/>
                </a:lnTo>
                <a:lnTo>
                  <a:pt x="858536" y="925928"/>
                </a:lnTo>
                <a:lnTo>
                  <a:pt x="893745" y="893745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9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8" y="188552"/>
                </a:lnTo>
                <a:lnTo>
                  <a:pt x="893745" y="153343"/>
                </a:lnTo>
                <a:lnTo>
                  <a:pt x="858536" y="121160"/>
                </a:lnTo>
                <a:lnTo>
                  <a:pt x="821236" y="92763"/>
                </a:lnTo>
                <a:lnTo>
                  <a:pt x="782107" y="68152"/>
                </a:lnTo>
                <a:lnTo>
                  <a:pt x="741409" y="47328"/>
                </a:lnTo>
                <a:lnTo>
                  <a:pt x="699404" y="30290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2F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0039" y="961092"/>
            <a:ext cx="433070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10">
                <a:solidFill>
                  <a:srgbClr val="FFFFFF"/>
                </a:solidFill>
                <a:latin typeface="HelveticaNeue-Medium"/>
                <a:cs typeface="HelveticaNeue-Medium"/>
              </a:rPr>
              <a:t>4</a:t>
            </a:r>
            <a:endParaRPr sz="5750">
              <a:latin typeface="HelveticaNeue-Medium"/>
              <a:cs typeface="HelveticaNeue-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61711" y="329969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59482" y="2772555"/>
            <a:ext cx="488696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70">
                <a:solidFill>
                  <a:srgbClr val="5E5E5E"/>
                </a:solidFill>
                <a:latin typeface="Arial"/>
                <a:cs typeface="Arial"/>
              </a:rPr>
              <a:t>Who </a:t>
            </a:r>
            <a:r>
              <a:rPr dirty="0" sz="2450" spc="55">
                <a:solidFill>
                  <a:srgbClr val="5E5E5E"/>
                </a:solidFill>
                <a:latin typeface="Arial"/>
                <a:cs typeface="Arial"/>
              </a:rPr>
              <a:t>is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 </a:t>
            </a:r>
            <a:r>
              <a:rPr dirty="0" sz="2450" spc="195">
                <a:solidFill>
                  <a:srgbClr val="5E5E5E"/>
                </a:solidFill>
                <a:latin typeface="Arial"/>
                <a:cs typeface="Arial"/>
              </a:rPr>
              <a:t>primary</a:t>
            </a:r>
            <a:r>
              <a:rPr dirty="0" sz="2450" spc="-3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25">
                <a:solidFill>
                  <a:srgbClr val="5E5E5E"/>
                </a:solidFill>
                <a:latin typeface="Arial"/>
                <a:cs typeface="Arial"/>
              </a:rPr>
              <a:t>audience?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1711" y="378135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61711" y="426301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94758" y="3297769"/>
            <a:ext cx="0" cy="967740"/>
          </a:xfrm>
          <a:custGeom>
            <a:avLst/>
            <a:gdLst/>
            <a:ahLst/>
            <a:cxnLst/>
            <a:rect l="l" t="t" r="r" b="b"/>
            <a:pathLst>
              <a:path w="0" h="967739">
                <a:moveTo>
                  <a:pt x="0" y="0"/>
                </a:moveTo>
                <a:lnTo>
                  <a:pt x="0" y="967166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669426" y="983731"/>
            <a:ext cx="5953125" cy="8939530"/>
          </a:xfrm>
          <a:custGeom>
            <a:avLst/>
            <a:gdLst/>
            <a:ahLst/>
            <a:cxnLst/>
            <a:rect l="l" t="t" r="r" b="b"/>
            <a:pathLst>
              <a:path w="5953125" h="8939530">
                <a:moveTo>
                  <a:pt x="0" y="0"/>
                </a:moveTo>
                <a:lnTo>
                  <a:pt x="5953012" y="0"/>
                </a:lnTo>
                <a:lnTo>
                  <a:pt x="5953012" y="8939273"/>
                </a:lnTo>
                <a:lnTo>
                  <a:pt x="0" y="8939273"/>
                </a:lnTo>
                <a:lnTo>
                  <a:pt x="0" y="0"/>
                </a:lnTo>
                <a:close/>
              </a:path>
            </a:pathLst>
          </a:custGeom>
          <a:solidFill>
            <a:srgbClr val="323E81">
              <a:alpha val="935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324155" y="1345427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6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442745" y="1350744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30" h="0">
                <a:moveTo>
                  <a:pt x="0" y="0"/>
                </a:moveTo>
                <a:lnTo>
                  <a:pt x="2893807" y="0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3669426" y="1844835"/>
            <a:ext cx="5953125" cy="3543935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dirty="0" sz="3450" spc="114" b="1">
                <a:solidFill>
                  <a:srgbClr val="FFFFFF"/>
                </a:solidFill>
                <a:latin typeface="Arial"/>
                <a:cs typeface="Arial"/>
              </a:rPr>
              <a:t>TIP</a:t>
            </a:r>
            <a:endParaRPr sz="3450">
              <a:latin typeface="Arial"/>
              <a:cs typeface="Arial"/>
            </a:endParaRPr>
          </a:p>
          <a:p>
            <a:pPr algn="ctr" marL="800735" marR="791210">
              <a:lnSpc>
                <a:spcPts val="4120"/>
              </a:lnSpc>
              <a:spcBef>
                <a:spcPts val="1625"/>
              </a:spcBef>
              <a:tabLst>
                <a:tab pos="3196590" algn="l"/>
              </a:tabLst>
            </a:pP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you donʼt	do a</a:t>
            </a:r>
            <a:r>
              <a:rPr dirty="0" sz="34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good  job describing what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is  that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you do, then  people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label your  brand</a:t>
            </a:r>
            <a:r>
              <a:rPr dirty="0" sz="34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-20">
                <a:solidFill>
                  <a:srgbClr val="FFFFFF"/>
                </a:solidFill>
                <a:latin typeface="Arial"/>
                <a:cs typeface="Arial"/>
              </a:rPr>
              <a:t>incorrectly.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61711" y="506927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259482" y="4542135"/>
            <a:ext cx="4167504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Gender: </a:t>
            </a:r>
            <a:r>
              <a:rPr dirty="0" sz="2450" spc="35">
                <a:solidFill>
                  <a:srgbClr val="5E5E5E"/>
                </a:solidFill>
                <a:latin typeface="Arial"/>
                <a:cs typeface="Arial"/>
              </a:rPr>
              <a:t>%Male?</a:t>
            </a:r>
            <a:r>
              <a:rPr dirty="0" sz="2450" spc="-3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80">
                <a:solidFill>
                  <a:srgbClr val="5E5E5E"/>
                </a:solidFill>
                <a:latin typeface="Arial"/>
                <a:cs typeface="Arial"/>
              </a:rPr>
              <a:t>%Female?</a:t>
            </a:r>
            <a:endParaRPr sz="24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61711" y="555093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94758" y="5067349"/>
            <a:ext cx="0" cy="483870"/>
          </a:xfrm>
          <a:custGeom>
            <a:avLst/>
            <a:gdLst/>
            <a:ahLst/>
            <a:cxnLst/>
            <a:rect l="l" t="t" r="r" b="b"/>
            <a:pathLst>
              <a:path w="0" h="483870">
                <a:moveTo>
                  <a:pt x="0" y="0"/>
                </a:moveTo>
                <a:lnTo>
                  <a:pt x="0" y="483607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61711" y="639668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1711" y="687834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94758" y="6394760"/>
            <a:ext cx="0" cy="483870"/>
          </a:xfrm>
          <a:custGeom>
            <a:avLst/>
            <a:gdLst/>
            <a:ahLst/>
            <a:cxnLst/>
            <a:rect l="l" t="t" r="r" b="b"/>
            <a:pathLst>
              <a:path w="0" h="483870">
                <a:moveTo>
                  <a:pt x="0" y="0"/>
                </a:moveTo>
                <a:lnTo>
                  <a:pt x="0" y="483607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61711" y="771551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259482" y="5861466"/>
            <a:ext cx="3872865" cy="17221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65">
                <a:solidFill>
                  <a:srgbClr val="5E5E5E"/>
                </a:solidFill>
                <a:latin typeface="Arial"/>
                <a:cs typeface="Arial"/>
              </a:rPr>
              <a:t>Age?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dirty="0" sz="2450" spc="195">
                <a:solidFill>
                  <a:srgbClr val="5E5E5E"/>
                </a:solidFill>
                <a:latin typeface="Arial"/>
                <a:cs typeface="Arial"/>
              </a:rPr>
              <a:t>Where </a:t>
            </a: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are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they</a:t>
            </a:r>
            <a:r>
              <a:rPr dirty="0" sz="2450" spc="-17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55">
                <a:solidFill>
                  <a:srgbClr val="5E5E5E"/>
                </a:solidFill>
                <a:latin typeface="Arial"/>
                <a:cs typeface="Arial"/>
              </a:rPr>
              <a:t>located?</a:t>
            </a:r>
            <a:endParaRPr sz="24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61711" y="819717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94758" y="7713590"/>
            <a:ext cx="0" cy="483870"/>
          </a:xfrm>
          <a:custGeom>
            <a:avLst/>
            <a:gdLst/>
            <a:ahLst/>
            <a:cxnLst/>
            <a:rect l="l" t="t" r="r" b="b"/>
            <a:pathLst>
              <a:path w="0" h="483870">
                <a:moveTo>
                  <a:pt x="0" y="0"/>
                </a:moveTo>
                <a:lnTo>
                  <a:pt x="0" y="483608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61711" y="903434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259482" y="8500129"/>
            <a:ext cx="565658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Do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you </a:t>
            </a:r>
            <a:r>
              <a:rPr dirty="0" sz="2450" spc="135">
                <a:solidFill>
                  <a:srgbClr val="5E5E5E"/>
                </a:solidFill>
                <a:latin typeface="Arial"/>
                <a:cs typeface="Arial"/>
              </a:rPr>
              <a:t>have 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a </a:t>
            </a:r>
            <a:r>
              <a:rPr dirty="0" sz="2450" spc="160">
                <a:solidFill>
                  <a:srgbClr val="5E5E5E"/>
                </a:solidFill>
                <a:latin typeface="Arial"/>
                <a:cs typeface="Arial"/>
              </a:rPr>
              <a:t>secondary</a:t>
            </a:r>
            <a:r>
              <a:rPr dirty="0" sz="2450" spc="-3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25">
                <a:solidFill>
                  <a:srgbClr val="5E5E5E"/>
                </a:solidFill>
                <a:latin typeface="Arial"/>
                <a:cs typeface="Arial"/>
              </a:rPr>
              <a:t>audience?</a:t>
            </a:r>
            <a:endParaRPr sz="24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61711" y="951600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94758" y="9032421"/>
            <a:ext cx="0" cy="953135"/>
          </a:xfrm>
          <a:custGeom>
            <a:avLst/>
            <a:gdLst/>
            <a:ahLst/>
            <a:cxnLst/>
            <a:rect l="l" t="t" r="r" b="b"/>
            <a:pathLst>
              <a:path w="0" h="953134">
                <a:moveTo>
                  <a:pt x="0" y="0"/>
                </a:moveTo>
                <a:lnTo>
                  <a:pt x="0" y="952531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61711" y="997533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4302" y="971563"/>
            <a:ext cx="7496809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50" spc="55">
                <a:solidFill>
                  <a:srgbClr val="2D3B8B"/>
                </a:solidFill>
                <a:latin typeface="Arial"/>
                <a:cs typeface="Arial"/>
              </a:rPr>
              <a:t>BUSINESS</a:t>
            </a:r>
            <a:r>
              <a:rPr dirty="0" sz="4950" spc="45">
                <a:solidFill>
                  <a:srgbClr val="2D3B8B"/>
                </a:solidFill>
                <a:latin typeface="Arial"/>
                <a:cs typeface="Arial"/>
              </a:rPr>
              <a:t> </a:t>
            </a:r>
            <a:r>
              <a:rPr dirty="0" sz="4950" spc="114" b="1">
                <a:solidFill>
                  <a:srgbClr val="2D3B8B"/>
                </a:solidFill>
                <a:latin typeface="Arial"/>
                <a:cs typeface="Arial"/>
              </a:rPr>
              <a:t>CHALLENGE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356" y="187723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8141" y="910966"/>
            <a:ext cx="1047115" cy="1047115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90"/>
                </a:lnTo>
                <a:lnTo>
                  <a:pt x="305678" y="47328"/>
                </a:lnTo>
                <a:lnTo>
                  <a:pt x="264980" y="68152"/>
                </a:lnTo>
                <a:lnTo>
                  <a:pt x="225851" y="92763"/>
                </a:lnTo>
                <a:lnTo>
                  <a:pt x="188551" y="121160"/>
                </a:lnTo>
                <a:lnTo>
                  <a:pt x="153342" y="153343"/>
                </a:lnTo>
                <a:lnTo>
                  <a:pt x="121159" y="188552"/>
                </a:lnTo>
                <a:lnTo>
                  <a:pt x="92762" y="225851"/>
                </a:lnTo>
                <a:lnTo>
                  <a:pt x="68152" y="264981"/>
                </a:lnTo>
                <a:lnTo>
                  <a:pt x="47327" y="305679"/>
                </a:lnTo>
                <a:lnTo>
                  <a:pt x="30289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5"/>
                </a:lnTo>
                <a:lnTo>
                  <a:pt x="188551" y="925928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9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9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4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6" y="954325"/>
                </a:lnTo>
                <a:lnTo>
                  <a:pt x="858536" y="925928"/>
                </a:lnTo>
                <a:lnTo>
                  <a:pt x="893745" y="893745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9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8" y="188552"/>
                </a:lnTo>
                <a:lnTo>
                  <a:pt x="893745" y="153343"/>
                </a:lnTo>
                <a:lnTo>
                  <a:pt x="858536" y="121160"/>
                </a:lnTo>
                <a:lnTo>
                  <a:pt x="821236" y="92763"/>
                </a:lnTo>
                <a:lnTo>
                  <a:pt x="782107" y="68152"/>
                </a:lnTo>
                <a:lnTo>
                  <a:pt x="741409" y="47328"/>
                </a:lnTo>
                <a:lnTo>
                  <a:pt x="699404" y="30290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2F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0039" y="961092"/>
            <a:ext cx="433070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10">
                <a:solidFill>
                  <a:srgbClr val="FFFFFF"/>
                </a:solidFill>
                <a:latin typeface="HelveticaNeue-Medium"/>
                <a:cs typeface="HelveticaNeue-Medium"/>
              </a:rPr>
              <a:t>5</a:t>
            </a:r>
            <a:endParaRPr sz="5750">
              <a:latin typeface="HelveticaNeue-Medium"/>
              <a:cs typeface="HelveticaNeue-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669426" y="983731"/>
            <a:ext cx="5953125" cy="8939530"/>
          </a:xfrm>
          <a:custGeom>
            <a:avLst/>
            <a:gdLst/>
            <a:ahLst/>
            <a:cxnLst/>
            <a:rect l="l" t="t" r="r" b="b"/>
            <a:pathLst>
              <a:path w="5953125" h="8939530">
                <a:moveTo>
                  <a:pt x="0" y="0"/>
                </a:moveTo>
                <a:lnTo>
                  <a:pt x="5953012" y="0"/>
                </a:lnTo>
                <a:lnTo>
                  <a:pt x="5953012" y="8939273"/>
                </a:lnTo>
                <a:lnTo>
                  <a:pt x="0" y="8939273"/>
                </a:lnTo>
                <a:lnTo>
                  <a:pt x="0" y="0"/>
                </a:lnTo>
                <a:close/>
              </a:path>
            </a:pathLst>
          </a:custGeom>
          <a:solidFill>
            <a:srgbClr val="323E81">
              <a:alpha val="935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324155" y="1345427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6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442745" y="1350744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30" h="0">
                <a:moveTo>
                  <a:pt x="0" y="0"/>
                </a:moveTo>
                <a:lnTo>
                  <a:pt x="2893807" y="0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669426" y="1844835"/>
            <a:ext cx="5953125" cy="5114290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dirty="0" sz="3450" spc="114" b="1">
                <a:solidFill>
                  <a:srgbClr val="FFFFFF"/>
                </a:solidFill>
                <a:latin typeface="Arial"/>
                <a:cs typeface="Arial"/>
              </a:rPr>
              <a:t>TIP</a:t>
            </a:r>
            <a:endParaRPr sz="3450">
              <a:latin typeface="Arial"/>
              <a:cs typeface="Arial"/>
            </a:endParaRPr>
          </a:p>
          <a:p>
            <a:pPr algn="ctr" marL="863600" marR="850900">
              <a:lnSpc>
                <a:spcPts val="4120"/>
              </a:lnSpc>
              <a:spcBef>
                <a:spcPts val="1625"/>
              </a:spcBef>
            </a:pP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Are you positioned</a:t>
            </a:r>
            <a:r>
              <a:rPr dirty="0" sz="345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hero, or are you  the</a:t>
            </a:r>
            <a:r>
              <a:rPr dirty="0" sz="34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guide?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algn="ctr" marL="874394" marR="865505" indent="5715">
              <a:lnSpc>
                <a:spcPts val="4120"/>
              </a:lnSpc>
            </a:pP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What does your  customer want, and  how do your</a:t>
            </a:r>
            <a:r>
              <a:rPr dirty="0" sz="34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products  help?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61711" y="290751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59482" y="2374662"/>
            <a:ext cx="6614159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40">
                <a:solidFill>
                  <a:srgbClr val="5E5E5E"/>
                </a:solidFill>
                <a:latin typeface="Arial"/>
                <a:cs typeface="Arial"/>
              </a:rPr>
              <a:t>What</a:t>
            </a:r>
            <a:r>
              <a:rPr dirty="0" sz="2450" spc="-4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55">
                <a:solidFill>
                  <a:srgbClr val="5E5E5E"/>
                </a:solidFill>
                <a:latin typeface="Arial"/>
                <a:cs typeface="Arial"/>
              </a:rPr>
              <a:t>is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 </a:t>
            </a:r>
            <a:r>
              <a:rPr dirty="0" sz="2450" spc="150">
                <a:solidFill>
                  <a:srgbClr val="5E5E5E"/>
                </a:solidFill>
                <a:latin typeface="Arial"/>
                <a:cs typeface="Arial"/>
              </a:rPr>
              <a:t>specific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goal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or </a:t>
            </a:r>
            <a:r>
              <a:rPr dirty="0" sz="2450" spc="204">
                <a:solidFill>
                  <a:srgbClr val="5E5E5E"/>
                </a:solidFill>
                <a:latin typeface="Arial"/>
                <a:cs typeface="Arial"/>
              </a:rPr>
              <a:t>opportunity?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61711" y="338917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61711" y="387083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61711" y="435249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61711" y="483415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61711" y="5315814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61711" y="5797475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61711" y="6991156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259482" y="6458307"/>
            <a:ext cx="986218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70">
                <a:solidFill>
                  <a:srgbClr val="5E5E5E"/>
                </a:solidFill>
                <a:latin typeface="Arial"/>
                <a:cs typeface="Arial"/>
              </a:rPr>
              <a:t>Why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are</a:t>
            </a:r>
            <a:r>
              <a:rPr dirty="0" sz="2450" spc="7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7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30">
                <a:solidFill>
                  <a:srgbClr val="5E5E5E"/>
                </a:solidFill>
                <a:latin typeface="Arial"/>
                <a:cs typeface="Arial"/>
              </a:rPr>
              <a:t>ideal</a:t>
            </a:r>
            <a:r>
              <a:rPr dirty="0" sz="2450" spc="7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65">
                <a:solidFill>
                  <a:srgbClr val="5E5E5E"/>
                </a:solidFill>
                <a:latin typeface="Arial"/>
                <a:cs typeface="Arial"/>
              </a:rPr>
              <a:t>customers</a:t>
            </a:r>
            <a:r>
              <a:rPr dirty="0" sz="2450" spc="7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60">
                <a:solidFill>
                  <a:srgbClr val="5E5E5E"/>
                </a:solidFill>
                <a:latin typeface="Arial"/>
                <a:cs typeface="Arial"/>
              </a:rPr>
              <a:t>NOT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80">
                <a:solidFill>
                  <a:srgbClr val="5E5E5E"/>
                </a:solidFill>
                <a:latin typeface="Arial"/>
                <a:cs typeface="Arial"/>
              </a:rPr>
              <a:t>currently</a:t>
            </a:r>
            <a:r>
              <a:rPr dirty="0" sz="2450" spc="7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buying</a:t>
            </a:r>
            <a:r>
              <a:rPr dirty="0" sz="2450" spc="7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35">
                <a:solidFill>
                  <a:srgbClr val="5E5E5E"/>
                </a:solidFill>
                <a:latin typeface="Arial"/>
                <a:cs typeface="Arial"/>
              </a:rPr>
              <a:t>from</a:t>
            </a:r>
            <a:r>
              <a:rPr dirty="0" sz="2450" spc="7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5">
                <a:solidFill>
                  <a:srgbClr val="5E5E5E"/>
                </a:solidFill>
                <a:latin typeface="Arial"/>
                <a:cs typeface="Arial"/>
              </a:rPr>
              <a:t>you?</a:t>
            </a:r>
            <a:endParaRPr sz="24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61711" y="7472816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61711" y="7954478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61711" y="8436138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61711" y="891779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61711" y="939945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61711" y="9881120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68139" y="2905589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68139" y="6989234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4302" y="971563"/>
            <a:ext cx="5017770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50" spc="155" b="1">
                <a:solidFill>
                  <a:srgbClr val="2D3B8B"/>
                </a:solidFill>
                <a:latin typeface="Arial"/>
                <a:cs typeface="Arial"/>
              </a:rPr>
              <a:t>COMPETITION?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356" y="187723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8141" y="910966"/>
            <a:ext cx="1047115" cy="1047115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90"/>
                </a:lnTo>
                <a:lnTo>
                  <a:pt x="305678" y="47328"/>
                </a:lnTo>
                <a:lnTo>
                  <a:pt x="264980" y="68152"/>
                </a:lnTo>
                <a:lnTo>
                  <a:pt x="225851" y="92763"/>
                </a:lnTo>
                <a:lnTo>
                  <a:pt x="188551" y="121160"/>
                </a:lnTo>
                <a:lnTo>
                  <a:pt x="153342" y="153343"/>
                </a:lnTo>
                <a:lnTo>
                  <a:pt x="121159" y="188552"/>
                </a:lnTo>
                <a:lnTo>
                  <a:pt x="92762" y="225851"/>
                </a:lnTo>
                <a:lnTo>
                  <a:pt x="68152" y="264981"/>
                </a:lnTo>
                <a:lnTo>
                  <a:pt x="47327" y="305679"/>
                </a:lnTo>
                <a:lnTo>
                  <a:pt x="30289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5"/>
                </a:lnTo>
                <a:lnTo>
                  <a:pt x="188551" y="925928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9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9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4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6" y="954325"/>
                </a:lnTo>
                <a:lnTo>
                  <a:pt x="858536" y="925928"/>
                </a:lnTo>
                <a:lnTo>
                  <a:pt x="893745" y="893745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9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8" y="188552"/>
                </a:lnTo>
                <a:lnTo>
                  <a:pt x="893745" y="153343"/>
                </a:lnTo>
                <a:lnTo>
                  <a:pt x="858536" y="121160"/>
                </a:lnTo>
                <a:lnTo>
                  <a:pt x="821236" y="92763"/>
                </a:lnTo>
                <a:lnTo>
                  <a:pt x="782107" y="68152"/>
                </a:lnTo>
                <a:lnTo>
                  <a:pt x="741409" y="47328"/>
                </a:lnTo>
                <a:lnTo>
                  <a:pt x="699404" y="30290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2F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0039" y="961092"/>
            <a:ext cx="433070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10">
                <a:solidFill>
                  <a:srgbClr val="FFFFFF"/>
                </a:solidFill>
                <a:latin typeface="HelveticaNeue-Medium"/>
                <a:cs typeface="HelveticaNeue-Medium"/>
              </a:rPr>
              <a:t>6</a:t>
            </a:r>
            <a:endParaRPr sz="5750">
              <a:latin typeface="HelveticaNeue-Medium"/>
              <a:cs typeface="HelveticaNeue-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669426" y="983731"/>
            <a:ext cx="5953125" cy="8939530"/>
          </a:xfrm>
          <a:custGeom>
            <a:avLst/>
            <a:gdLst/>
            <a:ahLst/>
            <a:cxnLst/>
            <a:rect l="l" t="t" r="r" b="b"/>
            <a:pathLst>
              <a:path w="5953125" h="8939530">
                <a:moveTo>
                  <a:pt x="0" y="0"/>
                </a:moveTo>
                <a:lnTo>
                  <a:pt x="5953012" y="0"/>
                </a:lnTo>
                <a:lnTo>
                  <a:pt x="5953012" y="8939273"/>
                </a:lnTo>
                <a:lnTo>
                  <a:pt x="0" y="8939273"/>
                </a:lnTo>
                <a:lnTo>
                  <a:pt x="0" y="0"/>
                </a:lnTo>
                <a:close/>
              </a:path>
            </a:pathLst>
          </a:custGeom>
          <a:solidFill>
            <a:srgbClr val="323E81">
              <a:alpha val="935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324155" y="1345427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6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442745" y="1350744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30" h="0">
                <a:moveTo>
                  <a:pt x="0" y="0"/>
                </a:moveTo>
                <a:lnTo>
                  <a:pt x="2893807" y="0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669426" y="1844835"/>
            <a:ext cx="5953125" cy="5638165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dirty="0" sz="3450" spc="114" b="1">
                <a:solidFill>
                  <a:srgbClr val="FFFFFF"/>
                </a:solidFill>
                <a:latin typeface="Arial"/>
                <a:cs typeface="Arial"/>
              </a:rPr>
              <a:t>TIP</a:t>
            </a:r>
            <a:endParaRPr sz="3450">
              <a:latin typeface="Arial"/>
              <a:cs typeface="Arial"/>
            </a:endParaRPr>
          </a:p>
          <a:p>
            <a:pPr algn="ctr" marL="1450340" marR="1438910" indent="-635">
              <a:lnSpc>
                <a:spcPts val="4120"/>
              </a:lnSpc>
              <a:spcBef>
                <a:spcPts val="1625"/>
              </a:spcBef>
            </a:pP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What do your 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competitorsʼ 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messages</a:t>
            </a:r>
            <a:r>
              <a:rPr dirty="0" sz="34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say?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algn="ctr" marL="1031240" marR="1026794">
              <a:lnSpc>
                <a:spcPts val="4120"/>
              </a:lnSpc>
            </a:pP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colors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34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they 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use?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algn="ctr" marL="958215" marR="953135">
              <a:lnSpc>
                <a:spcPts val="4120"/>
              </a:lnSpc>
            </a:pP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What does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34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logo  look</a:t>
            </a:r>
            <a:r>
              <a:rPr dirty="0" sz="34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like?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61711" y="290751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59482" y="2374662"/>
            <a:ext cx="432435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70">
                <a:solidFill>
                  <a:srgbClr val="5E5E5E"/>
                </a:solidFill>
                <a:latin typeface="Arial"/>
                <a:cs typeface="Arial"/>
              </a:rPr>
              <a:t>Who </a:t>
            </a: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are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-229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85">
                <a:solidFill>
                  <a:srgbClr val="5E5E5E"/>
                </a:solidFill>
                <a:latin typeface="Arial"/>
                <a:cs typeface="Arial"/>
              </a:rPr>
              <a:t>competitors?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61711" y="338917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61711" y="387083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61711" y="435249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61711" y="483415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61711" y="5315814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61711" y="5797475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61711" y="6991156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259482" y="6458307"/>
            <a:ext cx="913574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40">
                <a:solidFill>
                  <a:srgbClr val="5E5E5E"/>
                </a:solidFill>
                <a:latin typeface="Arial"/>
                <a:cs typeface="Arial"/>
              </a:rPr>
              <a:t>Consider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5">
                <a:solidFill>
                  <a:srgbClr val="5E5E5E"/>
                </a:solidFill>
                <a:latin typeface="Arial"/>
                <a:cs typeface="Arial"/>
              </a:rPr>
              <a:t>what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they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are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10">
                <a:solidFill>
                  <a:srgbClr val="5E5E5E"/>
                </a:solidFill>
                <a:latin typeface="Arial"/>
                <a:cs typeface="Arial"/>
              </a:rPr>
              <a:t>saying,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and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50">
                <a:solidFill>
                  <a:srgbClr val="5E5E5E"/>
                </a:solidFill>
                <a:latin typeface="Arial"/>
                <a:cs typeface="Arial"/>
              </a:rPr>
              <a:t>how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they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are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0">
                <a:solidFill>
                  <a:srgbClr val="5E5E5E"/>
                </a:solidFill>
                <a:latin typeface="Arial"/>
                <a:cs typeface="Arial"/>
              </a:rPr>
              <a:t>saying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it.</a:t>
            </a:r>
            <a:endParaRPr sz="24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61711" y="7472816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61711" y="7954478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61711" y="8436138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61711" y="891779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61711" y="939945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61711" y="9881120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68139" y="2905589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68139" y="6989234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4302" y="971563"/>
            <a:ext cx="5593080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50" spc="300">
                <a:solidFill>
                  <a:srgbClr val="2D3B8B"/>
                </a:solidFill>
                <a:latin typeface="Arial"/>
                <a:cs typeface="Arial"/>
              </a:rPr>
              <a:t>BRAND</a:t>
            </a:r>
            <a:r>
              <a:rPr dirty="0" sz="4950" spc="40">
                <a:solidFill>
                  <a:srgbClr val="2D3B8B"/>
                </a:solidFill>
                <a:latin typeface="Arial"/>
                <a:cs typeface="Arial"/>
              </a:rPr>
              <a:t> </a:t>
            </a:r>
            <a:r>
              <a:rPr dirty="0" sz="4950" spc="95" b="1">
                <a:solidFill>
                  <a:srgbClr val="2D3B8B"/>
                </a:solidFill>
                <a:latin typeface="Arial"/>
                <a:cs typeface="Arial"/>
              </a:rPr>
              <a:t>PROMISE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356" y="187723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8141" y="910966"/>
            <a:ext cx="1047115" cy="1047115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90"/>
                </a:lnTo>
                <a:lnTo>
                  <a:pt x="305678" y="47328"/>
                </a:lnTo>
                <a:lnTo>
                  <a:pt x="264980" y="68152"/>
                </a:lnTo>
                <a:lnTo>
                  <a:pt x="225851" y="92763"/>
                </a:lnTo>
                <a:lnTo>
                  <a:pt x="188551" y="121160"/>
                </a:lnTo>
                <a:lnTo>
                  <a:pt x="153342" y="153343"/>
                </a:lnTo>
                <a:lnTo>
                  <a:pt x="121159" y="188552"/>
                </a:lnTo>
                <a:lnTo>
                  <a:pt x="92762" y="225851"/>
                </a:lnTo>
                <a:lnTo>
                  <a:pt x="68152" y="264981"/>
                </a:lnTo>
                <a:lnTo>
                  <a:pt x="47327" y="305679"/>
                </a:lnTo>
                <a:lnTo>
                  <a:pt x="30289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5"/>
                </a:lnTo>
                <a:lnTo>
                  <a:pt x="188551" y="925928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9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9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4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6" y="954325"/>
                </a:lnTo>
                <a:lnTo>
                  <a:pt x="858536" y="925928"/>
                </a:lnTo>
                <a:lnTo>
                  <a:pt x="893745" y="893745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9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8" y="188552"/>
                </a:lnTo>
                <a:lnTo>
                  <a:pt x="893745" y="153343"/>
                </a:lnTo>
                <a:lnTo>
                  <a:pt x="858536" y="121160"/>
                </a:lnTo>
                <a:lnTo>
                  <a:pt x="821236" y="92763"/>
                </a:lnTo>
                <a:lnTo>
                  <a:pt x="782107" y="68152"/>
                </a:lnTo>
                <a:lnTo>
                  <a:pt x="741409" y="47328"/>
                </a:lnTo>
                <a:lnTo>
                  <a:pt x="699404" y="30290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2F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0039" y="961092"/>
            <a:ext cx="433070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10">
                <a:solidFill>
                  <a:srgbClr val="FFFFFF"/>
                </a:solidFill>
                <a:latin typeface="HelveticaNeue-Medium"/>
                <a:cs typeface="HelveticaNeue-Medium"/>
              </a:rPr>
              <a:t>7</a:t>
            </a:r>
            <a:endParaRPr sz="5750">
              <a:latin typeface="HelveticaNeue-Medium"/>
              <a:cs typeface="HelveticaNeue-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61711" y="290751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59482" y="2374662"/>
            <a:ext cx="919988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40">
                <a:solidFill>
                  <a:srgbClr val="5E5E5E"/>
                </a:solidFill>
                <a:latin typeface="Arial"/>
                <a:cs typeface="Arial"/>
              </a:rPr>
              <a:t>What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54">
                <a:solidFill>
                  <a:srgbClr val="5E5E5E"/>
                </a:solidFill>
                <a:latin typeface="Arial"/>
                <a:cs typeface="Arial"/>
              </a:rPr>
              <a:t>do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you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5">
                <a:solidFill>
                  <a:srgbClr val="5E5E5E"/>
                </a:solidFill>
                <a:latin typeface="Arial"/>
                <a:cs typeface="Arial"/>
              </a:rPr>
              <a:t>want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80">
                <a:solidFill>
                  <a:srgbClr val="5E5E5E"/>
                </a:solidFill>
                <a:latin typeface="Arial"/>
                <a:cs typeface="Arial"/>
              </a:rPr>
              <a:t>website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75">
                <a:solidFill>
                  <a:srgbClr val="5E5E5E"/>
                </a:solidFill>
                <a:latin typeface="Arial"/>
                <a:cs typeface="Arial"/>
              </a:rPr>
              <a:t>to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00">
                <a:solidFill>
                  <a:srgbClr val="5E5E5E"/>
                </a:solidFill>
                <a:latin typeface="Arial"/>
                <a:cs typeface="Arial"/>
              </a:rPr>
              <a:t>say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75">
                <a:solidFill>
                  <a:srgbClr val="5E5E5E"/>
                </a:solidFill>
                <a:latin typeface="Arial"/>
                <a:cs typeface="Arial"/>
              </a:rPr>
              <a:t>to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5">
                <a:solidFill>
                  <a:srgbClr val="5E5E5E"/>
                </a:solidFill>
                <a:latin typeface="Arial"/>
                <a:cs typeface="Arial"/>
              </a:rPr>
              <a:t>customers?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1711" y="338917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61711" y="387083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61711" y="435249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94758" y="2905589"/>
            <a:ext cx="0" cy="1477010"/>
          </a:xfrm>
          <a:custGeom>
            <a:avLst/>
            <a:gdLst/>
            <a:ahLst/>
            <a:cxnLst/>
            <a:rect l="l" t="t" r="r" b="b"/>
            <a:pathLst>
              <a:path w="0" h="1477010">
                <a:moveTo>
                  <a:pt x="0" y="0"/>
                </a:moveTo>
                <a:lnTo>
                  <a:pt x="0" y="1476762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669426" y="983731"/>
            <a:ext cx="5953125" cy="8939530"/>
          </a:xfrm>
          <a:custGeom>
            <a:avLst/>
            <a:gdLst/>
            <a:ahLst/>
            <a:cxnLst/>
            <a:rect l="l" t="t" r="r" b="b"/>
            <a:pathLst>
              <a:path w="5953125" h="8939530">
                <a:moveTo>
                  <a:pt x="0" y="0"/>
                </a:moveTo>
                <a:lnTo>
                  <a:pt x="5953012" y="0"/>
                </a:lnTo>
                <a:lnTo>
                  <a:pt x="5953012" y="8939273"/>
                </a:lnTo>
                <a:lnTo>
                  <a:pt x="0" y="8939273"/>
                </a:lnTo>
                <a:lnTo>
                  <a:pt x="0" y="0"/>
                </a:lnTo>
                <a:close/>
              </a:path>
            </a:pathLst>
          </a:custGeom>
          <a:solidFill>
            <a:srgbClr val="323E81">
              <a:alpha val="935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324155" y="1345427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6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42745" y="1350744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30" h="0">
                <a:moveTo>
                  <a:pt x="0" y="0"/>
                </a:moveTo>
                <a:lnTo>
                  <a:pt x="2893807" y="0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3669426" y="1844835"/>
            <a:ext cx="5953125" cy="4067175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dirty="0" sz="3450" spc="114" b="1">
                <a:solidFill>
                  <a:srgbClr val="FFFFFF"/>
                </a:solidFill>
                <a:latin typeface="Arial"/>
                <a:cs typeface="Arial"/>
              </a:rPr>
              <a:t>TIP</a:t>
            </a:r>
            <a:endParaRPr sz="3450">
              <a:latin typeface="Arial"/>
              <a:cs typeface="Arial"/>
            </a:endParaRPr>
          </a:p>
          <a:p>
            <a:pPr algn="ctr" marL="779780" marR="764540" indent="-3810">
              <a:lnSpc>
                <a:spcPts val="4120"/>
              </a:lnSpc>
              <a:spcBef>
                <a:spcPts val="1625"/>
              </a:spcBef>
            </a:pP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5 people in your  organization are  asked what your  company does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34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would 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they all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answer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same?</a:t>
            </a:r>
            <a:endParaRPr sz="34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61711" y="8436138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259482" y="7903289"/>
            <a:ext cx="709422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40">
                <a:solidFill>
                  <a:srgbClr val="5E5E5E"/>
                </a:solidFill>
                <a:latin typeface="Arial"/>
                <a:cs typeface="Arial"/>
              </a:rPr>
              <a:t>What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are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three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things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5">
                <a:solidFill>
                  <a:srgbClr val="5E5E5E"/>
                </a:solidFill>
                <a:latin typeface="Arial"/>
                <a:cs typeface="Arial"/>
              </a:rPr>
              <a:t>that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65">
                <a:solidFill>
                  <a:srgbClr val="5E5E5E"/>
                </a:solidFill>
                <a:latin typeface="Arial"/>
                <a:cs typeface="Arial"/>
              </a:rPr>
              <a:t>make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you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30">
                <a:solidFill>
                  <a:srgbClr val="5E5E5E"/>
                </a:solidFill>
                <a:latin typeface="Arial"/>
                <a:cs typeface="Arial"/>
              </a:rPr>
              <a:t>unique?</a:t>
            </a:r>
            <a:endParaRPr sz="24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61711" y="891779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61711" y="939945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1711" y="9881120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94758" y="8434216"/>
            <a:ext cx="0" cy="1477010"/>
          </a:xfrm>
          <a:custGeom>
            <a:avLst/>
            <a:gdLst/>
            <a:ahLst/>
            <a:cxnLst/>
            <a:rect l="l" t="t" r="r" b="b"/>
            <a:pathLst>
              <a:path w="0" h="1477009">
                <a:moveTo>
                  <a:pt x="0" y="0"/>
                </a:moveTo>
                <a:lnTo>
                  <a:pt x="0" y="1476762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61711" y="565567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259482" y="5128504"/>
            <a:ext cx="855662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40">
                <a:solidFill>
                  <a:srgbClr val="5E5E5E"/>
                </a:solidFill>
                <a:latin typeface="Arial"/>
                <a:cs typeface="Arial"/>
              </a:rPr>
              <a:t>What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35">
                <a:solidFill>
                  <a:srgbClr val="5E5E5E"/>
                </a:solidFill>
                <a:latin typeface="Arial"/>
                <a:cs typeface="Arial"/>
              </a:rPr>
              <a:t>have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65">
                <a:solidFill>
                  <a:srgbClr val="5E5E5E"/>
                </a:solidFill>
                <a:latin typeface="Arial"/>
                <a:cs typeface="Arial"/>
              </a:rPr>
              <a:t>customers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said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about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you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30">
                <a:solidFill>
                  <a:srgbClr val="5E5E5E"/>
                </a:solidFill>
                <a:latin typeface="Arial"/>
                <a:cs typeface="Arial"/>
              </a:rPr>
              <a:t>in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25">
                <a:solidFill>
                  <a:srgbClr val="5E5E5E"/>
                </a:solidFill>
                <a:latin typeface="Arial"/>
                <a:cs typeface="Arial"/>
              </a:rPr>
              <a:t>past?</a:t>
            </a:r>
            <a:endParaRPr sz="24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61711" y="6137334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61711" y="6618995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61711" y="7100655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94758" y="5653750"/>
            <a:ext cx="0" cy="1477010"/>
          </a:xfrm>
          <a:custGeom>
            <a:avLst/>
            <a:gdLst/>
            <a:ahLst/>
            <a:cxnLst/>
            <a:rect l="l" t="t" r="r" b="b"/>
            <a:pathLst>
              <a:path w="0" h="1477009">
                <a:moveTo>
                  <a:pt x="0" y="0"/>
                </a:moveTo>
                <a:lnTo>
                  <a:pt x="0" y="1476763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4302" y="971563"/>
            <a:ext cx="6917055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50" spc="140">
                <a:solidFill>
                  <a:srgbClr val="2D3B8B"/>
                </a:solidFill>
                <a:latin typeface="Arial"/>
                <a:cs typeface="Arial"/>
              </a:rPr>
              <a:t>GUIDING</a:t>
            </a:r>
            <a:r>
              <a:rPr dirty="0" sz="4950" spc="25">
                <a:solidFill>
                  <a:srgbClr val="2D3B8B"/>
                </a:solidFill>
                <a:latin typeface="Arial"/>
                <a:cs typeface="Arial"/>
              </a:rPr>
              <a:t> </a:t>
            </a:r>
            <a:r>
              <a:rPr dirty="0" sz="4950" spc="90" b="1">
                <a:solidFill>
                  <a:srgbClr val="2D3B8B"/>
                </a:solidFill>
                <a:latin typeface="Arial"/>
                <a:cs typeface="Arial"/>
              </a:rPr>
              <a:t>PRINCIPLES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356" y="1903431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4"/>
                </a:lnTo>
                <a:lnTo>
                  <a:pt x="0" y="161644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8141" y="910966"/>
            <a:ext cx="1047115" cy="1047115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90"/>
                </a:lnTo>
                <a:lnTo>
                  <a:pt x="305678" y="47328"/>
                </a:lnTo>
                <a:lnTo>
                  <a:pt x="264980" y="68152"/>
                </a:lnTo>
                <a:lnTo>
                  <a:pt x="225851" y="92763"/>
                </a:lnTo>
                <a:lnTo>
                  <a:pt x="188551" y="121160"/>
                </a:lnTo>
                <a:lnTo>
                  <a:pt x="153342" y="153343"/>
                </a:lnTo>
                <a:lnTo>
                  <a:pt x="121159" y="188552"/>
                </a:lnTo>
                <a:lnTo>
                  <a:pt x="92762" y="225851"/>
                </a:lnTo>
                <a:lnTo>
                  <a:pt x="68152" y="264981"/>
                </a:lnTo>
                <a:lnTo>
                  <a:pt x="47327" y="305679"/>
                </a:lnTo>
                <a:lnTo>
                  <a:pt x="30289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5"/>
                </a:lnTo>
                <a:lnTo>
                  <a:pt x="188551" y="925928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9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9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4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6" y="954325"/>
                </a:lnTo>
                <a:lnTo>
                  <a:pt x="858536" y="925928"/>
                </a:lnTo>
                <a:lnTo>
                  <a:pt x="893745" y="893745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9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8" y="188552"/>
                </a:lnTo>
                <a:lnTo>
                  <a:pt x="893745" y="153343"/>
                </a:lnTo>
                <a:lnTo>
                  <a:pt x="858536" y="121160"/>
                </a:lnTo>
                <a:lnTo>
                  <a:pt x="821236" y="92763"/>
                </a:lnTo>
                <a:lnTo>
                  <a:pt x="782107" y="68152"/>
                </a:lnTo>
                <a:lnTo>
                  <a:pt x="741409" y="47328"/>
                </a:lnTo>
                <a:lnTo>
                  <a:pt x="699404" y="30290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2F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0039" y="961092"/>
            <a:ext cx="433070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10">
                <a:solidFill>
                  <a:srgbClr val="FFFFFF"/>
                </a:solidFill>
                <a:latin typeface="HelveticaNeue-Medium"/>
                <a:cs typeface="HelveticaNeue-Medium"/>
              </a:rPr>
              <a:t>8</a:t>
            </a:r>
            <a:endParaRPr sz="5750">
              <a:latin typeface="HelveticaNeue-Medium"/>
              <a:cs typeface="HelveticaNeue-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61711" y="294368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59482" y="2416545"/>
            <a:ext cx="8055609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35">
                <a:solidFill>
                  <a:srgbClr val="5E5E5E"/>
                </a:solidFill>
                <a:latin typeface="Arial"/>
                <a:cs typeface="Arial"/>
              </a:rPr>
              <a:t>Vision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-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5">
                <a:solidFill>
                  <a:srgbClr val="5E5E5E"/>
                </a:solidFill>
                <a:latin typeface="Arial"/>
                <a:cs typeface="Arial"/>
              </a:rPr>
              <a:t>purpose,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50">
                <a:solidFill>
                  <a:srgbClr val="5E5E5E"/>
                </a:solidFill>
                <a:latin typeface="Arial"/>
                <a:cs typeface="Arial"/>
              </a:rPr>
              <a:t>why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organization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exist?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1711" y="342534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61711" y="390700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94758" y="2941759"/>
            <a:ext cx="0" cy="967740"/>
          </a:xfrm>
          <a:custGeom>
            <a:avLst/>
            <a:gdLst/>
            <a:ahLst/>
            <a:cxnLst/>
            <a:rect l="l" t="t" r="r" b="b"/>
            <a:pathLst>
              <a:path w="0" h="967739">
                <a:moveTo>
                  <a:pt x="0" y="0"/>
                </a:moveTo>
                <a:lnTo>
                  <a:pt x="0" y="967166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669426" y="983731"/>
            <a:ext cx="5953125" cy="8939530"/>
          </a:xfrm>
          <a:custGeom>
            <a:avLst/>
            <a:gdLst/>
            <a:ahLst/>
            <a:cxnLst/>
            <a:rect l="l" t="t" r="r" b="b"/>
            <a:pathLst>
              <a:path w="5953125" h="8939530">
                <a:moveTo>
                  <a:pt x="0" y="0"/>
                </a:moveTo>
                <a:lnTo>
                  <a:pt x="5953012" y="0"/>
                </a:lnTo>
                <a:lnTo>
                  <a:pt x="5953012" y="8939273"/>
                </a:lnTo>
                <a:lnTo>
                  <a:pt x="0" y="8939273"/>
                </a:lnTo>
                <a:lnTo>
                  <a:pt x="0" y="0"/>
                </a:lnTo>
                <a:close/>
              </a:path>
            </a:pathLst>
          </a:custGeom>
          <a:solidFill>
            <a:srgbClr val="323E81">
              <a:alpha val="935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324155" y="1345427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6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442745" y="1350744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30" h="0">
                <a:moveTo>
                  <a:pt x="0" y="0"/>
                </a:moveTo>
                <a:lnTo>
                  <a:pt x="2893807" y="0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3669426" y="1844835"/>
            <a:ext cx="5953125" cy="3543935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dirty="0" sz="3450" spc="114" b="1">
                <a:solidFill>
                  <a:srgbClr val="FFFFFF"/>
                </a:solidFill>
                <a:latin typeface="Arial"/>
                <a:cs typeface="Arial"/>
              </a:rPr>
              <a:t>TIP</a:t>
            </a:r>
            <a:endParaRPr sz="3450">
              <a:latin typeface="Arial"/>
              <a:cs typeface="Arial"/>
            </a:endParaRPr>
          </a:p>
          <a:p>
            <a:pPr algn="ctr" marL="800735" marR="791210">
              <a:lnSpc>
                <a:spcPts val="4120"/>
              </a:lnSpc>
              <a:spcBef>
                <a:spcPts val="1625"/>
              </a:spcBef>
              <a:tabLst>
                <a:tab pos="3196590" algn="l"/>
              </a:tabLst>
            </a:pP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you donʼt	do a</a:t>
            </a:r>
            <a:r>
              <a:rPr dirty="0" sz="34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good  job describing what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is  that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you do, then  people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label your  brand</a:t>
            </a:r>
            <a:r>
              <a:rPr dirty="0" sz="34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-20">
                <a:solidFill>
                  <a:srgbClr val="FFFFFF"/>
                </a:solidFill>
                <a:latin typeface="Arial"/>
                <a:cs typeface="Arial"/>
              </a:rPr>
              <a:t>incorrectly.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61711" y="903434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259482" y="8500129"/>
            <a:ext cx="565658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Do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you </a:t>
            </a:r>
            <a:r>
              <a:rPr dirty="0" sz="2450" spc="135">
                <a:solidFill>
                  <a:srgbClr val="5E5E5E"/>
                </a:solidFill>
                <a:latin typeface="Arial"/>
                <a:cs typeface="Arial"/>
              </a:rPr>
              <a:t>have 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a </a:t>
            </a:r>
            <a:r>
              <a:rPr dirty="0" sz="2450" spc="160">
                <a:solidFill>
                  <a:srgbClr val="5E5E5E"/>
                </a:solidFill>
                <a:latin typeface="Arial"/>
                <a:cs typeface="Arial"/>
              </a:rPr>
              <a:t>secondary</a:t>
            </a:r>
            <a:r>
              <a:rPr dirty="0" sz="2450" spc="-3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25">
                <a:solidFill>
                  <a:srgbClr val="5E5E5E"/>
                </a:solidFill>
                <a:latin typeface="Arial"/>
                <a:cs typeface="Arial"/>
              </a:rPr>
              <a:t>audience?</a:t>
            </a:r>
            <a:endParaRPr sz="24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61711" y="951600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94758" y="9032421"/>
            <a:ext cx="0" cy="953135"/>
          </a:xfrm>
          <a:custGeom>
            <a:avLst/>
            <a:gdLst/>
            <a:ahLst/>
            <a:cxnLst/>
            <a:rect l="l" t="t" r="r" b="b"/>
            <a:pathLst>
              <a:path w="0" h="953134">
                <a:moveTo>
                  <a:pt x="0" y="0"/>
                </a:moveTo>
                <a:lnTo>
                  <a:pt x="0" y="952531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61711" y="997533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1711" y="485556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259482" y="4322246"/>
            <a:ext cx="873887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0">
                <a:solidFill>
                  <a:srgbClr val="5E5E5E"/>
                </a:solidFill>
                <a:latin typeface="Arial"/>
                <a:cs typeface="Arial"/>
              </a:rPr>
              <a:t>Mission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-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5">
                <a:solidFill>
                  <a:srgbClr val="5E5E5E"/>
                </a:solidFill>
                <a:latin typeface="Arial"/>
                <a:cs typeface="Arial"/>
              </a:rPr>
              <a:t>what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you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54">
                <a:solidFill>
                  <a:srgbClr val="5E5E5E"/>
                </a:solidFill>
                <a:latin typeface="Arial"/>
                <a:cs typeface="Arial"/>
              </a:rPr>
              <a:t>do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5">
                <a:solidFill>
                  <a:srgbClr val="5E5E5E"/>
                </a:solidFill>
                <a:latin typeface="Arial"/>
                <a:cs typeface="Arial"/>
              </a:rPr>
              <a:t>today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75">
                <a:solidFill>
                  <a:srgbClr val="5E5E5E"/>
                </a:solidFill>
                <a:latin typeface="Arial"/>
                <a:cs typeface="Arial"/>
              </a:rPr>
              <a:t>to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60">
                <a:solidFill>
                  <a:srgbClr val="5E5E5E"/>
                </a:solidFill>
                <a:latin typeface="Arial"/>
                <a:cs typeface="Arial"/>
              </a:rPr>
              <a:t>help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35">
                <a:solidFill>
                  <a:srgbClr val="5E5E5E"/>
                </a:solidFill>
                <a:latin typeface="Arial"/>
                <a:cs typeface="Arial"/>
              </a:rPr>
              <a:t>achieve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10">
                <a:solidFill>
                  <a:srgbClr val="5E5E5E"/>
                </a:solidFill>
                <a:latin typeface="Arial"/>
                <a:cs typeface="Arial"/>
              </a:rPr>
              <a:t>Vision?</a:t>
            </a:r>
            <a:endParaRPr sz="24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61711" y="533722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61711" y="5818884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94758" y="4853640"/>
            <a:ext cx="0" cy="967740"/>
          </a:xfrm>
          <a:custGeom>
            <a:avLst/>
            <a:gdLst/>
            <a:ahLst/>
            <a:cxnLst/>
            <a:rect l="l" t="t" r="r" b="b"/>
            <a:pathLst>
              <a:path w="0" h="967739">
                <a:moveTo>
                  <a:pt x="0" y="0"/>
                </a:moveTo>
                <a:lnTo>
                  <a:pt x="0" y="967166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61711" y="7161445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259482" y="6133709"/>
            <a:ext cx="10034905" cy="926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600"/>
              </a:lnSpc>
              <a:spcBef>
                <a:spcPts val="95"/>
              </a:spcBef>
            </a:pPr>
            <a:r>
              <a:rPr dirty="0" sz="2450" spc="140">
                <a:solidFill>
                  <a:srgbClr val="5E5E5E"/>
                </a:solidFill>
                <a:latin typeface="Arial"/>
                <a:cs typeface="Arial"/>
              </a:rPr>
              <a:t>Core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30">
                <a:solidFill>
                  <a:srgbClr val="5E5E5E"/>
                </a:solidFill>
                <a:latin typeface="Arial"/>
                <a:cs typeface="Arial"/>
              </a:rPr>
              <a:t>Value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-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key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5">
                <a:solidFill>
                  <a:srgbClr val="5E5E5E"/>
                </a:solidFill>
                <a:latin typeface="Arial"/>
                <a:cs typeface="Arial"/>
              </a:rPr>
              <a:t>characteristics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9">
                <a:solidFill>
                  <a:srgbClr val="5E5E5E"/>
                </a:solidFill>
                <a:latin typeface="Arial"/>
                <a:cs typeface="Arial"/>
              </a:rPr>
              <a:t>of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9">
                <a:solidFill>
                  <a:srgbClr val="5E5E5E"/>
                </a:solidFill>
                <a:latin typeface="Arial"/>
                <a:cs typeface="Arial"/>
              </a:rPr>
              <a:t>type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9">
                <a:solidFill>
                  <a:srgbClr val="5E5E5E"/>
                </a:solidFill>
                <a:latin typeface="Arial"/>
                <a:cs typeface="Arial"/>
              </a:rPr>
              <a:t>of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80">
                <a:solidFill>
                  <a:srgbClr val="5E5E5E"/>
                </a:solidFill>
                <a:latin typeface="Arial"/>
                <a:cs typeface="Arial"/>
              </a:rPr>
              <a:t>people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5">
                <a:solidFill>
                  <a:srgbClr val="5E5E5E"/>
                </a:solidFill>
                <a:latin typeface="Arial"/>
                <a:cs typeface="Arial"/>
              </a:rPr>
              <a:t>that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65">
                <a:solidFill>
                  <a:srgbClr val="5E5E5E"/>
                </a:solidFill>
                <a:latin typeface="Arial"/>
                <a:cs typeface="Arial"/>
              </a:rPr>
              <a:t>make 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 </a:t>
            </a:r>
            <a:r>
              <a:rPr dirty="0" sz="2450" spc="100">
                <a:solidFill>
                  <a:srgbClr val="5E5E5E"/>
                </a:solidFill>
                <a:latin typeface="Arial"/>
                <a:cs typeface="Arial"/>
              </a:rPr>
              <a:t>Mission</a:t>
            </a:r>
            <a:r>
              <a:rPr dirty="0" sz="2450" spc="-8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5">
                <a:solidFill>
                  <a:srgbClr val="5E5E5E"/>
                </a:solidFill>
                <a:latin typeface="Arial"/>
                <a:cs typeface="Arial"/>
              </a:rPr>
              <a:t>happen?</a:t>
            </a:r>
            <a:endParaRPr sz="24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61711" y="7643106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61711" y="8124766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94758" y="7159522"/>
            <a:ext cx="0" cy="967740"/>
          </a:xfrm>
          <a:custGeom>
            <a:avLst/>
            <a:gdLst/>
            <a:ahLst/>
            <a:cxnLst/>
            <a:rect l="l" t="t" r="r" b="b"/>
            <a:pathLst>
              <a:path w="0" h="967740">
                <a:moveTo>
                  <a:pt x="0" y="0"/>
                </a:moveTo>
                <a:lnTo>
                  <a:pt x="0" y="967166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909" y="1516049"/>
            <a:ext cx="14453869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440">
                <a:solidFill>
                  <a:srgbClr val="FFFFFF"/>
                </a:solidFill>
              </a:rPr>
              <a:t>WHAT </a:t>
            </a:r>
            <a:r>
              <a:rPr dirty="0" spc="-40">
                <a:solidFill>
                  <a:srgbClr val="FFFFFF"/>
                </a:solidFill>
              </a:rPr>
              <a:t>IS </a:t>
            </a:r>
            <a:r>
              <a:rPr dirty="0" spc="155">
                <a:solidFill>
                  <a:srgbClr val="FFFFFF"/>
                </a:solidFill>
              </a:rPr>
              <a:t>NEEDED </a:t>
            </a:r>
            <a:r>
              <a:rPr dirty="0" spc="265">
                <a:solidFill>
                  <a:srgbClr val="FFFFFF"/>
                </a:solidFill>
              </a:rPr>
              <a:t>TO </a:t>
            </a:r>
            <a:r>
              <a:rPr dirty="0" spc="155" b="1">
                <a:solidFill>
                  <a:srgbClr val="FFFFFF"/>
                </a:solidFill>
                <a:latin typeface="Arial"/>
                <a:cs typeface="Arial"/>
              </a:rPr>
              <a:t>BUILD </a:t>
            </a:r>
            <a:r>
              <a:rPr dirty="0" spc="19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pc="-3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175" b="1">
                <a:solidFill>
                  <a:srgbClr val="FFFFFF"/>
                </a:solidFill>
                <a:latin typeface="Arial"/>
                <a:cs typeface="Arial"/>
              </a:rPr>
              <a:t>WEBSITE</a:t>
            </a:r>
          </a:p>
        </p:txBody>
      </p:sp>
      <p:sp>
        <p:nvSpPr>
          <p:cNvPr id="3" name="object 3"/>
          <p:cNvSpPr/>
          <p:nvPr/>
        </p:nvSpPr>
        <p:spPr>
          <a:xfrm>
            <a:off x="9528505" y="247042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5" h="161925">
                <a:moveTo>
                  <a:pt x="0" y="0"/>
                </a:moveTo>
                <a:lnTo>
                  <a:pt x="1047088" y="0"/>
                </a:lnTo>
                <a:lnTo>
                  <a:pt x="1047088" y="161644"/>
                </a:lnTo>
                <a:lnTo>
                  <a:pt x="0" y="161644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699198" y="4657315"/>
            <a:ext cx="4324985" cy="2957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094355">
              <a:lnSpc>
                <a:spcPct val="157000"/>
              </a:lnSpc>
              <a:spcBef>
                <a:spcPts val="95"/>
              </a:spcBef>
            </a:pPr>
            <a:r>
              <a:rPr dirty="0" sz="2450" spc="225">
                <a:solidFill>
                  <a:srgbClr val="5E5E5E"/>
                </a:solidFill>
                <a:latin typeface="Arial"/>
                <a:cs typeface="Arial"/>
              </a:rPr>
              <a:t>Logo  </a:t>
            </a:r>
            <a:r>
              <a:rPr dirty="0" sz="2450" spc="150">
                <a:solidFill>
                  <a:srgbClr val="5E5E5E"/>
                </a:solidFill>
                <a:latin typeface="Arial"/>
                <a:cs typeface="Arial"/>
              </a:rPr>
              <a:t>Domain 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Hosting</a:t>
            </a: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57000"/>
              </a:lnSpc>
            </a:pPr>
            <a:r>
              <a:rPr dirty="0" sz="2450" spc="265">
                <a:solidFill>
                  <a:srgbClr val="5E5E5E"/>
                </a:solidFill>
                <a:latin typeface="Arial"/>
                <a:cs typeface="Arial"/>
              </a:rPr>
              <a:t>Web </a:t>
            </a:r>
            <a:r>
              <a:rPr dirty="0" sz="2450" spc="175">
                <a:solidFill>
                  <a:srgbClr val="5E5E5E"/>
                </a:solidFill>
                <a:latin typeface="Arial"/>
                <a:cs typeface="Arial"/>
              </a:rPr>
              <a:t>Designer/Developer 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Content - </a:t>
            </a:r>
            <a:r>
              <a:rPr dirty="0" sz="2450" spc="130">
                <a:solidFill>
                  <a:srgbClr val="5E5E5E"/>
                </a:solidFill>
                <a:latin typeface="Arial"/>
                <a:cs typeface="Arial"/>
              </a:rPr>
              <a:t>Images </a:t>
            </a:r>
            <a:r>
              <a:rPr dirty="0" sz="2450" spc="85">
                <a:solidFill>
                  <a:srgbClr val="5E5E5E"/>
                </a:solidFill>
                <a:latin typeface="Arial"/>
                <a:cs typeface="Arial"/>
              </a:rPr>
              <a:t>&amp;</a:t>
            </a:r>
            <a:r>
              <a:rPr dirty="0" sz="2450" spc="-3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9">
                <a:solidFill>
                  <a:srgbClr val="5E5E5E"/>
                </a:solidFill>
                <a:latin typeface="Arial"/>
                <a:cs typeface="Arial"/>
              </a:rPr>
              <a:t>Written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1581" y="5002277"/>
            <a:ext cx="161644" cy="161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61581" y="5599091"/>
            <a:ext cx="161644" cy="16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61581" y="6195905"/>
            <a:ext cx="161644" cy="16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61581" y="6761386"/>
            <a:ext cx="161644" cy="161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61581" y="7358226"/>
            <a:ext cx="161644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568038" y="4657315"/>
            <a:ext cx="2344420" cy="2957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7000"/>
              </a:lnSpc>
              <a:spcBef>
                <a:spcPts val="95"/>
              </a:spcBef>
            </a:pPr>
            <a:r>
              <a:rPr dirty="0" sz="2450" spc="155">
                <a:solidFill>
                  <a:srgbClr val="5E5E5E"/>
                </a:solidFill>
                <a:latin typeface="Arial"/>
                <a:cs typeface="Arial"/>
              </a:rPr>
              <a:t>Security  </a:t>
            </a:r>
            <a:r>
              <a:rPr dirty="0" sz="2450" spc="140">
                <a:solidFill>
                  <a:srgbClr val="5E5E5E"/>
                </a:solidFill>
                <a:latin typeface="Arial"/>
                <a:cs typeface="Arial"/>
              </a:rPr>
              <a:t>Maintenance  </a:t>
            </a:r>
            <a:r>
              <a:rPr dirty="0" sz="2450" spc="180">
                <a:solidFill>
                  <a:srgbClr val="5E5E5E"/>
                </a:solidFill>
                <a:latin typeface="Arial"/>
                <a:cs typeface="Arial"/>
              </a:rPr>
              <a:t>Platform  </a:t>
            </a:r>
            <a:r>
              <a:rPr dirty="0" sz="2450" spc="165">
                <a:solidFill>
                  <a:srgbClr val="5E5E5E"/>
                </a:solidFill>
                <a:latin typeface="Arial"/>
                <a:cs typeface="Arial"/>
              </a:rPr>
              <a:t>Marketing</a:t>
            </a:r>
            <a:r>
              <a:rPr dirty="0" sz="24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50">
                <a:solidFill>
                  <a:srgbClr val="5E5E5E"/>
                </a:solidFill>
                <a:latin typeface="Arial"/>
                <a:cs typeface="Arial"/>
              </a:rPr>
              <a:t>plan  </a:t>
            </a:r>
            <a:r>
              <a:rPr dirty="0" sz="2450" spc="165">
                <a:solidFill>
                  <a:srgbClr val="5E5E5E"/>
                </a:solidFill>
                <a:latin typeface="Arial"/>
                <a:cs typeface="Arial"/>
              </a:rPr>
              <a:t>Analytics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30323" y="5002277"/>
            <a:ext cx="161646" cy="161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930323" y="5599091"/>
            <a:ext cx="161646" cy="16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930323" y="6195905"/>
            <a:ext cx="161646" cy="16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930323" y="6761386"/>
            <a:ext cx="161646" cy="161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930323" y="7358226"/>
            <a:ext cx="161646" cy="161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05678" y="8651616"/>
            <a:ext cx="2358783" cy="989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13694" y="8760468"/>
            <a:ext cx="2621111" cy="761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068920" y="8870421"/>
            <a:ext cx="1271148" cy="552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506631" y="8315283"/>
            <a:ext cx="2076981" cy="1264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4940" rIns="0" bIns="0" rtlCol="0" vert="horz">
            <a:spAutoFit/>
          </a:bodyPr>
          <a:lstStyle/>
          <a:p>
            <a:pPr marL="4798695" marR="5080">
              <a:lnSpc>
                <a:spcPts val="4780"/>
              </a:lnSpc>
              <a:spcBef>
                <a:spcPts val="1220"/>
              </a:spcBef>
            </a:pPr>
            <a:r>
              <a:rPr dirty="0" spc="445"/>
              <a:t>HOW </a:t>
            </a:r>
            <a:r>
              <a:rPr dirty="0" spc="150"/>
              <a:t>MUCH </a:t>
            </a:r>
            <a:r>
              <a:rPr dirty="0" spc="130"/>
              <a:t>DOES  </a:t>
            </a:r>
            <a:r>
              <a:rPr dirty="0" spc="605"/>
              <a:t>A </a:t>
            </a:r>
            <a:r>
              <a:rPr dirty="0" spc="175" b="1">
                <a:latin typeface="Arial"/>
                <a:cs typeface="Arial"/>
              </a:rPr>
              <a:t>WEBSITE</a:t>
            </a:r>
            <a:r>
              <a:rPr dirty="0" spc="-465" b="1">
                <a:latin typeface="Arial"/>
                <a:cs typeface="Arial"/>
              </a:rPr>
              <a:t> </a:t>
            </a:r>
            <a:r>
              <a:rPr dirty="0" spc="25" b="1">
                <a:latin typeface="Arial"/>
                <a:cs typeface="Arial"/>
              </a:rPr>
              <a:t>COST?</a:t>
            </a:r>
          </a:p>
        </p:txBody>
      </p:sp>
      <p:sp>
        <p:nvSpPr>
          <p:cNvPr id="4" name="object 4"/>
          <p:cNvSpPr/>
          <p:nvPr/>
        </p:nvSpPr>
        <p:spPr>
          <a:xfrm>
            <a:off x="9476151" y="2725374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5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476151" y="3779761"/>
          <a:ext cx="10165715" cy="3760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8659"/>
                <a:gridCol w="3107054"/>
              </a:tblGrid>
              <a:tr h="8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23E81"/>
                    </a:solidFill>
                  </a:tcPr>
                </a:tc>
              </a:tr>
              <a:tr h="564841"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150" spc="1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Startups </a:t>
                      </a:r>
                      <a:r>
                        <a:rPr dirty="0" sz="2150" spc="17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2150" spc="8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Small </a:t>
                      </a:r>
                      <a:r>
                        <a:rPr dirty="0" sz="2150" spc="6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Business </a:t>
                      </a:r>
                      <a:r>
                        <a:rPr dirty="0" sz="2150" spc="1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Website </a:t>
                      </a:r>
                      <a:r>
                        <a:rPr dirty="0" sz="2150" spc="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(5-15</a:t>
                      </a:r>
                      <a:r>
                        <a:rPr dirty="0" sz="2150" spc="-34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13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pages)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solidFill>
                      <a:srgbClr val="5E5E5E">
                        <a:alpha val="145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2150" spc="2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$2,000 </a:t>
                      </a:r>
                      <a:r>
                        <a:rPr dirty="0" sz="2150" spc="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2150" spc="-1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1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$10,000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09855">
                    <a:solidFill>
                      <a:srgbClr val="323E81"/>
                    </a:solidFill>
                  </a:tcPr>
                </a:tc>
              </a:tr>
              <a:tr h="130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23E81"/>
                    </a:solidFill>
                  </a:tcPr>
                </a:tc>
              </a:tr>
              <a:tr h="21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8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23E81"/>
                    </a:solidFill>
                  </a:tcPr>
                </a:tc>
              </a:tr>
              <a:tr h="564841"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150" spc="14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Corporate </a:t>
                      </a:r>
                      <a:r>
                        <a:rPr dirty="0" sz="2150" spc="1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Website </a:t>
                      </a:r>
                      <a:r>
                        <a:rPr dirty="0" sz="2150" spc="1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(25-75</a:t>
                      </a:r>
                      <a:r>
                        <a:rPr dirty="0" sz="2150" spc="-16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13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pages)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solidFill>
                      <a:srgbClr val="5E5E5E">
                        <a:alpha val="145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2150" spc="1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$10,000 </a:t>
                      </a:r>
                      <a:r>
                        <a:rPr dirty="0" sz="2150" spc="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2150" spc="-1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2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$35,000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09855">
                    <a:solidFill>
                      <a:srgbClr val="323E81"/>
                    </a:solidFill>
                  </a:tcPr>
                </a:tc>
              </a:tr>
              <a:tr h="130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23E81"/>
                    </a:solidFill>
                  </a:tcPr>
                </a:tc>
              </a:tr>
              <a:tr h="204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88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23E81"/>
                    </a:solidFill>
                  </a:tcPr>
                </a:tc>
              </a:tr>
              <a:tr h="564841"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2150" spc="14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Ecommerce </a:t>
                      </a:r>
                      <a:r>
                        <a:rPr dirty="0" sz="2150" spc="1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Website </a:t>
                      </a:r>
                      <a:r>
                        <a:rPr dirty="0" sz="2150" spc="13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(100-1000</a:t>
                      </a:r>
                      <a:r>
                        <a:rPr dirty="0" sz="2150" spc="-16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17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products)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solidFill>
                      <a:srgbClr val="5E5E5E">
                        <a:alpha val="145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2150" spc="2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$5,000 </a:t>
                      </a:r>
                      <a:r>
                        <a:rPr dirty="0" sz="2150" spc="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2150" spc="-1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229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$55,000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solidFill>
                      <a:srgbClr val="323E81"/>
                    </a:solidFill>
                  </a:tcPr>
                </a:tc>
              </a:tr>
              <a:tr h="130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23E81"/>
                    </a:solidFill>
                  </a:tcPr>
                </a:tc>
              </a:tr>
              <a:tr h="211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88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23E81"/>
                    </a:solidFill>
                  </a:tcPr>
                </a:tc>
              </a:tr>
              <a:tr h="564841"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2150" spc="10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Database </a:t>
                      </a:r>
                      <a:r>
                        <a:rPr dirty="0" sz="2150" spc="1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Website </a:t>
                      </a:r>
                      <a:r>
                        <a:rPr dirty="0" sz="2150" spc="2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(20-2000</a:t>
                      </a:r>
                      <a:r>
                        <a:rPr dirty="0" sz="2150" spc="-1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13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pages)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solidFill>
                      <a:srgbClr val="5E5E5E">
                        <a:alpha val="145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2150" spc="25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$6,000 </a:t>
                      </a:r>
                      <a:r>
                        <a:rPr dirty="0" sz="2150" spc="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2150" spc="-1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2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$75,000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solidFill>
                      <a:srgbClr val="323E81"/>
                    </a:solidFill>
                  </a:tcPr>
                </a:tc>
              </a:tr>
              <a:tr h="130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23E8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0"/>
            <a:ext cx="759505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492304"/>
            <a:ext cx="4705985" cy="6324600"/>
          </a:xfrm>
          <a:custGeom>
            <a:avLst/>
            <a:gdLst/>
            <a:ahLst/>
            <a:cxnLst/>
            <a:rect l="l" t="t" r="r" b="b"/>
            <a:pathLst>
              <a:path w="4705985" h="6324600">
                <a:moveTo>
                  <a:pt x="1857354" y="6311900"/>
                </a:moveTo>
                <a:lnTo>
                  <a:pt x="1228667" y="6311900"/>
                </a:lnTo>
                <a:lnTo>
                  <a:pt x="1273478" y="6324600"/>
                </a:lnTo>
                <a:lnTo>
                  <a:pt x="1812543" y="6324600"/>
                </a:lnTo>
                <a:lnTo>
                  <a:pt x="1857354" y="6311900"/>
                </a:lnTo>
                <a:close/>
              </a:path>
              <a:path w="4705985" h="6324600">
                <a:moveTo>
                  <a:pt x="1946815" y="6299200"/>
                </a:moveTo>
                <a:lnTo>
                  <a:pt x="1139205" y="6299200"/>
                </a:lnTo>
                <a:lnTo>
                  <a:pt x="1183907" y="6311900"/>
                </a:lnTo>
                <a:lnTo>
                  <a:pt x="1902114" y="6311900"/>
                </a:lnTo>
                <a:lnTo>
                  <a:pt x="1946815" y="6299200"/>
                </a:lnTo>
                <a:close/>
              </a:path>
              <a:path w="4705985" h="6324600">
                <a:moveTo>
                  <a:pt x="2036014" y="6286500"/>
                </a:moveTo>
                <a:lnTo>
                  <a:pt x="1050007" y="6286500"/>
                </a:lnTo>
                <a:lnTo>
                  <a:pt x="1094569" y="6299200"/>
                </a:lnTo>
                <a:lnTo>
                  <a:pt x="1991451" y="6299200"/>
                </a:lnTo>
                <a:lnTo>
                  <a:pt x="2036014" y="6286500"/>
                </a:lnTo>
                <a:close/>
              </a:path>
              <a:path w="4705985" h="6324600">
                <a:moveTo>
                  <a:pt x="2124890" y="6273800"/>
                </a:moveTo>
                <a:lnTo>
                  <a:pt x="961130" y="6273800"/>
                </a:lnTo>
                <a:lnTo>
                  <a:pt x="1005524" y="6286500"/>
                </a:lnTo>
                <a:lnTo>
                  <a:pt x="2080496" y="6286500"/>
                </a:lnTo>
                <a:lnTo>
                  <a:pt x="2124890" y="6273800"/>
                </a:lnTo>
                <a:close/>
              </a:path>
              <a:path w="4705985" h="6324600">
                <a:moveTo>
                  <a:pt x="2389006" y="114300"/>
                </a:moveTo>
                <a:lnTo>
                  <a:pt x="697014" y="114300"/>
                </a:lnTo>
                <a:lnTo>
                  <a:pt x="610009" y="139700"/>
                </a:lnTo>
                <a:lnTo>
                  <a:pt x="566733" y="165100"/>
                </a:lnTo>
                <a:lnTo>
                  <a:pt x="395310" y="215900"/>
                </a:lnTo>
                <a:lnTo>
                  <a:pt x="352911" y="241300"/>
                </a:lnTo>
                <a:lnTo>
                  <a:pt x="268712" y="266700"/>
                </a:lnTo>
                <a:lnTo>
                  <a:pt x="226928" y="292100"/>
                </a:lnTo>
                <a:lnTo>
                  <a:pt x="185362" y="304800"/>
                </a:lnTo>
                <a:lnTo>
                  <a:pt x="102918" y="355600"/>
                </a:lnTo>
                <a:lnTo>
                  <a:pt x="62054" y="368300"/>
                </a:lnTo>
                <a:lnTo>
                  <a:pt x="21439" y="393700"/>
                </a:lnTo>
                <a:lnTo>
                  <a:pt x="0" y="406400"/>
                </a:lnTo>
                <a:lnTo>
                  <a:pt x="0" y="5930900"/>
                </a:lnTo>
                <a:lnTo>
                  <a:pt x="21439" y="5943600"/>
                </a:lnTo>
                <a:lnTo>
                  <a:pt x="62054" y="5969000"/>
                </a:lnTo>
                <a:lnTo>
                  <a:pt x="102918" y="5981700"/>
                </a:lnTo>
                <a:lnTo>
                  <a:pt x="144023" y="6007100"/>
                </a:lnTo>
                <a:lnTo>
                  <a:pt x="185362" y="6019800"/>
                </a:lnTo>
                <a:lnTo>
                  <a:pt x="226928" y="6045200"/>
                </a:lnTo>
                <a:lnTo>
                  <a:pt x="268712" y="6057900"/>
                </a:lnTo>
                <a:lnTo>
                  <a:pt x="310709" y="6083300"/>
                </a:lnTo>
                <a:lnTo>
                  <a:pt x="352911" y="6096000"/>
                </a:lnTo>
                <a:lnTo>
                  <a:pt x="395310" y="6121400"/>
                </a:lnTo>
                <a:lnTo>
                  <a:pt x="916830" y="6273800"/>
                </a:lnTo>
                <a:lnTo>
                  <a:pt x="2169190" y="6273800"/>
                </a:lnTo>
                <a:lnTo>
                  <a:pt x="2690710" y="6121400"/>
                </a:lnTo>
                <a:lnTo>
                  <a:pt x="2733109" y="6096000"/>
                </a:lnTo>
                <a:lnTo>
                  <a:pt x="2775311" y="6083300"/>
                </a:lnTo>
                <a:lnTo>
                  <a:pt x="2817308" y="6057900"/>
                </a:lnTo>
                <a:lnTo>
                  <a:pt x="2859092" y="6045200"/>
                </a:lnTo>
                <a:lnTo>
                  <a:pt x="2900658" y="6019800"/>
                </a:lnTo>
                <a:lnTo>
                  <a:pt x="2941997" y="6007100"/>
                </a:lnTo>
                <a:lnTo>
                  <a:pt x="2983102" y="5981700"/>
                </a:lnTo>
                <a:lnTo>
                  <a:pt x="3023966" y="5969000"/>
                </a:lnTo>
                <a:lnTo>
                  <a:pt x="3184862" y="5867400"/>
                </a:lnTo>
                <a:lnTo>
                  <a:pt x="3341314" y="5765800"/>
                </a:lnTo>
                <a:lnTo>
                  <a:pt x="3455455" y="5689600"/>
                </a:lnTo>
                <a:lnTo>
                  <a:pt x="3492854" y="5664200"/>
                </a:lnTo>
                <a:lnTo>
                  <a:pt x="3529916" y="5626100"/>
                </a:lnTo>
                <a:lnTo>
                  <a:pt x="3566635" y="5600700"/>
                </a:lnTo>
                <a:lnTo>
                  <a:pt x="3603003" y="5562600"/>
                </a:lnTo>
                <a:lnTo>
                  <a:pt x="3639013" y="5537200"/>
                </a:lnTo>
                <a:lnTo>
                  <a:pt x="3674657" y="5499100"/>
                </a:lnTo>
                <a:lnTo>
                  <a:pt x="3709929" y="5473700"/>
                </a:lnTo>
                <a:lnTo>
                  <a:pt x="3744820" y="5435600"/>
                </a:lnTo>
                <a:lnTo>
                  <a:pt x="3779324" y="5410200"/>
                </a:lnTo>
                <a:lnTo>
                  <a:pt x="3813314" y="5372100"/>
                </a:lnTo>
                <a:lnTo>
                  <a:pt x="3846669" y="5334000"/>
                </a:lnTo>
                <a:lnTo>
                  <a:pt x="3879389" y="5295900"/>
                </a:lnTo>
                <a:lnTo>
                  <a:pt x="3911473" y="5270500"/>
                </a:lnTo>
                <a:lnTo>
                  <a:pt x="3942922" y="5232400"/>
                </a:lnTo>
                <a:lnTo>
                  <a:pt x="3973735" y="5194300"/>
                </a:lnTo>
                <a:lnTo>
                  <a:pt x="4003914" y="5156200"/>
                </a:lnTo>
                <a:lnTo>
                  <a:pt x="4033456" y="5118100"/>
                </a:lnTo>
                <a:lnTo>
                  <a:pt x="4062364" y="5080000"/>
                </a:lnTo>
                <a:lnTo>
                  <a:pt x="4090636" y="5041900"/>
                </a:lnTo>
                <a:lnTo>
                  <a:pt x="4118273" y="5003800"/>
                </a:lnTo>
                <a:lnTo>
                  <a:pt x="4145275" y="4965700"/>
                </a:lnTo>
                <a:lnTo>
                  <a:pt x="4171641" y="4927600"/>
                </a:lnTo>
                <a:lnTo>
                  <a:pt x="4197372" y="4889500"/>
                </a:lnTo>
                <a:lnTo>
                  <a:pt x="4222467" y="4851400"/>
                </a:lnTo>
                <a:lnTo>
                  <a:pt x="4246928" y="4813300"/>
                </a:lnTo>
                <a:lnTo>
                  <a:pt x="4270752" y="4775200"/>
                </a:lnTo>
                <a:lnTo>
                  <a:pt x="4293942" y="4724400"/>
                </a:lnTo>
                <a:lnTo>
                  <a:pt x="4316496" y="4686300"/>
                </a:lnTo>
                <a:lnTo>
                  <a:pt x="4338415" y="4648200"/>
                </a:lnTo>
                <a:lnTo>
                  <a:pt x="4359699" y="4610100"/>
                </a:lnTo>
                <a:lnTo>
                  <a:pt x="4380347" y="4572000"/>
                </a:lnTo>
                <a:lnTo>
                  <a:pt x="4400360" y="4521200"/>
                </a:lnTo>
                <a:lnTo>
                  <a:pt x="4419738" y="4483100"/>
                </a:lnTo>
                <a:lnTo>
                  <a:pt x="4438480" y="4445000"/>
                </a:lnTo>
                <a:lnTo>
                  <a:pt x="4456587" y="4406900"/>
                </a:lnTo>
                <a:lnTo>
                  <a:pt x="4474058" y="4356100"/>
                </a:lnTo>
                <a:lnTo>
                  <a:pt x="4490895" y="4318000"/>
                </a:lnTo>
                <a:lnTo>
                  <a:pt x="4507095" y="4267200"/>
                </a:lnTo>
                <a:lnTo>
                  <a:pt x="4522661" y="4229100"/>
                </a:lnTo>
                <a:lnTo>
                  <a:pt x="4537591" y="4191000"/>
                </a:lnTo>
                <a:lnTo>
                  <a:pt x="4551886" y="4140200"/>
                </a:lnTo>
                <a:lnTo>
                  <a:pt x="4565546" y="4102100"/>
                </a:lnTo>
                <a:lnTo>
                  <a:pt x="4578570" y="4064000"/>
                </a:lnTo>
                <a:lnTo>
                  <a:pt x="4590959" y="4013200"/>
                </a:lnTo>
                <a:lnTo>
                  <a:pt x="4602713" y="3975100"/>
                </a:lnTo>
                <a:lnTo>
                  <a:pt x="4613831" y="3924300"/>
                </a:lnTo>
                <a:lnTo>
                  <a:pt x="4624314" y="3886200"/>
                </a:lnTo>
                <a:lnTo>
                  <a:pt x="4634162" y="3835400"/>
                </a:lnTo>
                <a:lnTo>
                  <a:pt x="4643374" y="3797300"/>
                </a:lnTo>
                <a:lnTo>
                  <a:pt x="4651951" y="3746500"/>
                </a:lnTo>
                <a:lnTo>
                  <a:pt x="4659893" y="3708400"/>
                </a:lnTo>
                <a:lnTo>
                  <a:pt x="4667199" y="3657600"/>
                </a:lnTo>
                <a:lnTo>
                  <a:pt x="4673870" y="3619500"/>
                </a:lnTo>
                <a:lnTo>
                  <a:pt x="4679905" y="3568700"/>
                </a:lnTo>
                <a:lnTo>
                  <a:pt x="4685306" y="3530600"/>
                </a:lnTo>
                <a:lnTo>
                  <a:pt x="4690071" y="3479800"/>
                </a:lnTo>
                <a:lnTo>
                  <a:pt x="4694200" y="3441700"/>
                </a:lnTo>
                <a:lnTo>
                  <a:pt x="4697695" y="3390900"/>
                </a:lnTo>
                <a:lnTo>
                  <a:pt x="4700554" y="3352800"/>
                </a:lnTo>
                <a:lnTo>
                  <a:pt x="4702777" y="3302000"/>
                </a:lnTo>
                <a:lnTo>
                  <a:pt x="4704366" y="3263900"/>
                </a:lnTo>
                <a:lnTo>
                  <a:pt x="4705319" y="3213100"/>
                </a:lnTo>
                <a:lnTo>
                  <a:pt x="4705636" y="3162300"/>
                </a:lnTo>
                <a:lnTo>
                  <a:pt x="4705319" y="3124200"/>
                </a:lnTo>
                <a:lnTo>
                  <a:pt x="4704366" y="3073400"/>
                </a:lnTo>
                <a:lnTo>
                  <a:pt x="4702777" y="3035300"/>
                </a:lnTo>
                <a:lnTo>
                  <a:pt x="4700554" y="2984500"/>
                </a:lnTo>
                <a:lnTo>
                  <a:pt x="4697695" y="2946400"/>
                </a:lnTo>
                <a:lnTo>
                  <a:pt x="4694200" y="2895600"/>
                </a:lnTo>
                <a:lnTo>
                  <a:pt x="4690071" y="2857500"/>
                </a:lnTo>
                <a:lnTo>
                  <a:pt x="4685306" y="2806700"/>
                </a:lnTo>
                <a:lnTo>
                  <a:pt x="4679905" y="2768600"/>
                </a:lnTo>
                <a:lnTo>
                  <a:pt x="4673870" y="2717800"/>
                </a:lnTo>
                <a:lnTo>
                  <a:pt x="4667199" y="2679700"/>
                </a:lnTo>
                <a:lnTo>
                  <a:pt x="4659893" y="2628900"/>
                </a:lnTo>
                <a:lnTo>
                  <a:pt x="4651951" y="2590800"/>
                </a:lnTo>
                <a:lnTo>
                  <a:pt x="4643374" y="2540000"/>
                </a:lnTo>
                <a:lnTo>
                  <a:pt x="4634162" y="2501900"/>
                </a:lnTo>
                <a:lnTo>
                  <a:pt x="4624314" y="2451100"/>
                </a:lnTo>
                <a:lnTo>
                  <a:pt x="4613831" y="2413000"/>
                </a:lnTo>
                <a:lnTo>
                  <a:pt x="4602713" y="2362200"/>
                </a:lnTo>
                <a:lnTo>
                  <a:pt x="4590959" y="2324100"/>
                </a:lnTo>
                <a:lnTo>
                  <a:pt x="4578570" y="2273300"/>
                </a:lnTo>
                <a:lnTo>
                  <a:pt x="4565546" y="2235200"/>
                </a:lnTo>
                <a:lnTo>
                  <a:pt x="4551886" y="2197100"/>
                </a:lnTo>
                <a:lnTo>
                  <a:pt x="4537591" y="2146300"/>
                </a:lnTo>
                <a:lnTo>
                  <a:pt x="4522661" y="2108200"/>
                </a:lnTo>
                <a:lnTo>
                  <a:pt x="4507095" y="2057400"/>
                </a:lnTo>
                <a:lnTo>
                  <a:pt x="4490895" y="2019300"/>
                </a:lnTo>
                <a:lnTo>
                  <a:pt x="4474058" y="1981200"/>
                </a:lnTo>
                <a:lnTo>
                  <a:pt x="4456587" y="1930400"/>
                </a:lnTo>
                <a:lnTo>
                  <a:pt x="4438480" y="1892300"/>
                </a:lnTo>
                <a:lnTo>
                  <a:pt x="4419738" y="1854200"/>
                </a:lnTo>
                <a:lnTo>
                  <a:pt x="4400360" y="1816100"/>
                </a:lnTo>
                <a:lnTo>
                  <a:pt x="4380347" y="1765300"/>
                </a:lnTo>
                <a:lnTo>
                  <a:pt x="4359699" y="1727200"/>
                </a:lnTo>
                <a:lnTo>
                  <a:pt x="4338415" y="1689100"/>
                </a:lnTo>
                <a:lnTo>
                  <a:pt x="4316496" y="1651000"/>
                </a:lnTo>
                <a:lnTo>
                  <a:pt x="4293942" y="1600200"/>
                </a:lnTo>
                <a:lnTo>
                  <a:pt x="4270752" y="1562100"/>
                </a:lnTo>
                <a:lnTo>
                  <a:pt x="4246928" y="1524000"/>
                </a:lnTo>
                <a:lnTo>
                  <a:pt x="4222467" y="1485900"/>
                </a:lnTo>
                <a:lnTo>
                  <a:pt x="4197372" y="1447800"/>
                </a:lnTo>
                <a:lnTo>
                  <a:pt x="4171641" y="1409700"/>
                </a:lnTo>
                <a:lnTo>
                  <a:pt x="4145275" y="1371600"/>
                </a:lnTo>
                <a:lnTo>
                  <a:pt x="4118273" y="1333500"/>
                </a:lnTo>
                <a:lnTo>
                  <a:pt x="4090636" y="1295400"/>
                </a:lnTo>
                <a:lnTo>
                  <a:pt x="4062364" y="1257300"/>
                </a:lnTo>
                <a:lnTo>
                  <a:pt x="4033456" y="1219200"/>
                </a:lnTo>
                <a:lnTo>
                  <a:pt x="4003914" y="1181100"/>
                </a:lnTo>
                <a:lnTo>
                  <a:pt x="3973735" y="1143000"/>
                </a:lnTo>
                <a:lnTo>
                  <a:pt x="3942922" y="1104900"/>
                </a:lnTo>
                <a:lnTo>
                  <a:pt x="3911473" y="1066800"/>
                </a:lnTo>
                <a:lnTo>
                  <a:pt x="3879389" y="1041400"/>
                </a:lnTo>
                <a:lnTo>
                  <a:pt x="3846669" y="1003300"/>
                </a:lnTo>
                <a:lnTo>
                  <a:pt x="3813314" y="965200"/>
                </a:lnTo>
                <a:lnTo>
                  <a:pt x="3779324" y="927100"/>
                </a:lnTo>
                <a:lnTo>
                  <a:pt x="3744820" y="901700"/>
                </a:lnTo>
                <a:lnTo>
                  <a:pt x="3709929" y="863600"/>
                </a:lnTo>
                <a:lnTo>
                  <a:pt x="3674657" y="838200"/>
                </a:lnTo>
                <a:lnTo>
                  <a:pt x="3639013" y="800100"/>
                </a:lnTo>
                <a:lnTo>
                  <a:pt x="3603003" y="774700"/>
                </a:lnTo>
                <a:lnTo>
                  <a:pt x="3566635" y="736600"/>
                </a:lnTo>
                <a:lnTo>
                  <a:pt x="3529916" y="711200"/>
                </a:lnTo>
                <a:lnTo>
                  <a:pt x="3492854" y="673100"/>
                </a:lnTo>
                <a:lnTo>
                  <a:pt x="3379678" y="596900"/>
                </a:lnTo>
                <a:lnTo>
                  <a:pt x="3341314" y="571500"/>
                </a:lnTo>
                <a:lnTo>
                  <a:pt x="3302643" y="533400"/>
                </a:lnTo>
                <a:lnTo>
                  <a:pt x="3224410" y="482600"/>
                </a:lnTo>
                <a:lnTo>
                  <a:pt x="3184862" y="469900"/>
                </a:lnTo>
                <a:lnTo>
                  <a:pt x="3023966" y="368300"/>
                </a:lnTo>
                <a:lnTo>
                  <a:pt x="2983102" y="355600"/>
                </a:lnTo>
                <a:lnTo>
                  <a:pt x="2900658" y="304800"/>
                </a:lnTo>
                <a:lnTo>
                  <a:pt x="2859092" y="292100"/>
                </a:lnTo>
                <a:lnTo>
                  <a:pt x="2817308" y="266700"/>
                </a:lnTo>
                <a:lnTo>
                  <a:pt x="2733109" y="241300"/>
                </a:lnTo>
                <a:lnTo>
                  <a:pt x="2690710" y="215900"/>
                </a:lnTo>
                <a:lnTo>
                  <a:pt x="2519287" y="165100"/>
                </a:lnTo>
                <a:lnTo>
                  <a:pt x="2476011" y="139700"/>
                </a:lnTo>
                <a:lnTo>
                  <a:pt x="2389006" y="114300"/>
                </a:lnTo>
                <a:close/>
              </a:path>
              <a:path w="4705985" h="6324600">
                <a:moveTo>
                  <a:pt x="2169190" y="63500"/>
                </a:moveTo>
                <a:lnTo>
                  <a:pt x="916830" y="63500"/>
                </a:lnTo>
                <a:lnTo>
                  <a:pt x="740729" y="114300"/>
                </a:lnTo>
                <a:lnTo>
                  <a:pt x="2345291" y="114300"/>
                </a:lnTo>
                <a:lnTo>
                  <a:pt x="2169190" y="63500"/>
                </a:lnTo>
                <a:close/>
              </a:path>
              <a:path w="4705985" h="6324600">
                <a:moveTo>
                  <a:pt x="2036014" y="38100"/>
                </a:moveTo>
                <a:lnTo>
                  <a:pt x="1050007" y="38100"/>
                </a:lnTo>
                <a:lnTo>
                  <a:pt x="961130" y="63500"/>
                </a:lnTo>
                <a:lnTo>
                  <a:pt x="2124890" y="63500"/>
                </a:lnTo>
                <a:lnTo>
                  <a:pt x="2036014" y="38100"/>
                </a:lnTo>
                <a:close/>
              </a:path>
              <a:path w="4705985" h="6324600">
                <a:moveTo>
                  <a:pt x="1946815" y="25400"/>
                </a:moveTo>
                <a:lnTo>
                  <a:pt x="1139205" y="25400"/>
                </a:lnTo>
                <a:lnTo>
                  <a:pt x="1094569" y="38100"/>
                </a:lnTo>
                <a:lnTo>
                  <a:pt x="1991451" y="38100"/>
                </a:lnTo>
                <a:lnTo>
                  <a:pt x="1946815" y="25400"/>
                </a:lnTo>
                <a:close/>
              </a:path>
              <a:path w="4705985" h="6324600">
                <a:moveTo>
                  <a:pt x="1812543" y="12700"/>
                </a:moveTo>
                <a:lnTo>
                  <a:pt x="1273478" y="12700"/>
                </a:lnTo>
                <a:lnTo>
                  <a:pt x="1228667" y="25400"/>
                </a:lnTo>
                <a:lnTo>
                  <a:pt x="1857354" y="25400"/>
                </a:lnTo>
                <a:lnTo>
                  <a:pt x="1812543" y="12700"/>
                </a:lnTo>
                <a:close/>
              </a:path>
              <a:path w="4705985" h="6324600">
                <a:moveTo>
                  <a:pt x="1587975" y="0"/>
                </a:moveTo>
                <a:lnTo>
                  <a:pt x="1498045" y="0"/>
                </a:lnTo>
                <a:lnTo>
                  <a:pt x="1453088" y="12700"/>
                </a:lnTo>
                <a:lnTo>
                  <a:pt x="1632932" y="12700"/>
                </a:lnTo>
                <a:lnTo>
                  <a:pt x="1587975" y="0"/>
                </a:lnTo>
                <a:close/>
              </a:path>
            </a:pathLst>
          </a:custGeom>
          <a:solidFill>
            <a:srgbClr val="343F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17" y="730732"/>
            <a:ext cx="4250690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60"/>
              <a:t>TAKE</a:t>
            </a:r>
            <a:r>
              <a:rPr dirty="0" spc="45"/>
              <a:t> </a:t>
            </a:r>
            <a:r>
              <a:rPr dirty="0" spc="145" b="1">
                <a:latin typeface="Arial"/>
                <a:cs typeface="Arial"/>
              </a:rPr>
              <a:t>NOTES</a:t>
            </a:r>
          </a:p>
        </p:txBody>
      </p:sp>
      <p:sp>
        <p:nvSpPr>
          <p:cNvPr id="3" name="object 3"/>
          <p:cNvSpPr/>
          <p:nvPr/>
        </p:nvSpPr>
        <p:spPr>
          <a:xfrm>
            <a:off x="1047088" y="163640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9442" y="2245912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9442" y="2727573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9442" y="3209233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9442" y="3690894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9442" y="4172555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99442" y="4654215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09525" y="2230502"/>
            <a:ext cx="0" cy="7357109"/>
          </a:xfrm>
          <a:custGeom>
            <a:avLst/>
            <a:gdLst/>
            <a:ahLst/>
            <a:cxnLst/>
            <a:rect l="l" t="t" r="r" b="b"/>
            <a:pathLst>
              <a:path w="0" h="7357109">
                <a:moveTo>
                  <a:pt x="0" y="0"/>
                </a:moveTo>
                <a:lnTo>
                  <a:pt x="0" y="7356492"/>
                </a:lnTo>
              </a:path>
            </a:pathLst>
          </a:custGeom>
          <a:ln w="3392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99442" y="5135876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9442" y="5613180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9442" y="6172678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9442" y="6654339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02013" y="7136000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499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9442" y="7617660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99442" y="8099322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9442" y="8580983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99442" y="9068937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99442" y="9559880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17" y="730732"/>
            <a:ext cx="4250690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60"/>
              <a:t>TAKE</a:t>
            </a:r>
            <a:r>
              <a:rPr dirty="0" spc="45"/>
              <a:t> </a:t>
            </a:r>
            <a:r>
              <a:rPr dirty="0" spc="145" b="1">
                <a:latin typeface="Arial"/>
                <a:cs typeface="Arial"/>
              </a:rPr>
              <a:t>NOTES</a:t>
            </a:r>
          </a:p>
        </p:txBody>
      </p:sp>
      <p:sp>
        <p:nvSpPr>
          <p:cNvPr id="3" name="object 3"/>
          <p:cNvSpPr/>
          <p:nvPr/>
        </p:nvSpPr>
        <p:spPr>
          <a:xfrm>
            <a:off x="1047088" y="163640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9442" y="2245912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9442" y="2727573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9442" y="3209233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9442" y="3690894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9442" y="4172555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99442" y="4654215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09525" y="2230502"/>
            <a:ext cx="0" cy="7357109"/>
          </a:xfrm>
          <a:custGeom>
            <a:avLst/>
            <a:gdLst/>
            <a:ahLst/>
            <a:cxnLst/>
            <a:rect l="l" t="t" r="r" b="b"/>
            <a:pathLst>
              <a:path w="0" h="7357109">
                <a:moveTo>
                  <a:pt x="0" y="0"/>
                </a:moveTo>
                <a:lnTo>
                  <a:pt x="0" y="7356492"/>
                </a:lnTo>
              </a:path>
            </a:pathLst>
          </a:custGeom>
          <a:ln w="3392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99442" y="5135876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9442" y="5613179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9442" y="6172678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9442" y="6654339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02013" y="7136000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499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9442" y="7617660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99442" y="8099321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9442" y="8580982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99442" y="9068937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99442" y="9559880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17" y="730732"/>
            <a:ext cx="4250690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60"/>
              <a:t>TAKE</a:t>
            </a:r>
            <a:r>
              <a:rPr dirty="0" spc="45"/>
              <a:t> </a:t>
            </a:r>
            <a:r>
              <a:rPr dirty="0" spc="145" b="1">
                <a:latin typeface="Arial"/>
                <a:cs typeface="Arial"/>
              </a:rPr>
              <a:t>NOTES</a:t>
            </a:r>
          </a:p>
        </p:txBody>
      </p:sp>
      <p:sp>
        <p:nvSpPr>
          <p:cNvPr id="3" name="object 3"/>
          <p:cNvSpPr/>
          <p:nvPr/>
        </p:nvSpPr>
        <p:spPr>
          <a:xfrm>
            <a:off x="1047088" y="163640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9442" y="2245912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9442" y="2727573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9442" y="3209233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9442" y="3690894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9442" y="4172555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99442" y="4654215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09525" y="2230502"/>
            <a:ext cx="0" cy="7357109"/>
          </a:xfrm>
          <a:custGeom>
            <a:avLst/>
            <a:gdLst/>
            <a:ahLst/>
            <a:cxnLst/>
            <a:rect l="l" t="t" r="r" b="b"/>
            <a:pathLst>
              <a:path w="0" h="7357109">
                <a:moveTo>
                  <a:pt x="0" y="0"/>
                </a:moveTo>
                <a:lnTo>
                  <a:pt x="0" y="7356492"/>
                </a:lnTo>
              </a:path>
            </a:pathLst>
          </a:custGeom>
          <a:ln w="3392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99442" y="5135876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9442" y="5613179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9442" y="6172678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9442" y="6654339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02013" y="7136000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499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9442" y="7617660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99442" y="8099321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9442" y="8580982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99442" y="9068937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99442" y="9559880"/>
            <a:ext cx="17800955" cy="0"/>
          </a:xfrm>
          <a:custGeom>
            <a:avLst/>
            <a:gdLst/>
            <a:ahLst/>
            <a:cxnLst/>
            <a:rect l="l" t="t" r="r" b="b"/>
            <a:pathLst>
              <a:path w="17800955" h="0">
                <a:moveTo>
                  <a:pt x="0" y="0"/>
                </a:moveTo>
                <a:lnTo>
                  <a:pt x="17800505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02173" y="5556"/>
            <a:ext cx="13236575" cy="11303000"/>
          </a:xfrm>
          <a:custGeom>
            <a:avLst/>
            <a:gdLst/>
            <a:ahLst/>
            <a:cxnLst/>
            <a:rect l="l" t="t" r="r" b="b"/>
            <a:pathLst>
              <a:path w="13236575" h="11303000">
                <a:moveTo>
                  <a:pt x="10093720" y="0"/>
                </a:moveTo>
                <a:lnTo>
                  <a:pt x="3142794" y="0"/>
                </a:lnTo>
                <a:lnTo>
                  <a:pt x="3132038" y="12700"/>
                </a:lnTo>
                <a:lnTo>
                  <a:pt x="2960289" y="114300"/>
                </a:lnTo>
                <a:lnTo>
                  <a:pt x="2917922" y="152400"/>
                </a:lnTo>
                <a:lnTo>
                  <a:pt x="2792218" y="228600"/>
                </a:lnTo>
                <a:lnTo>
                  <a:pt x="2750788" y="266700"/>
                </a:lnTo>
                <a:lnTo>
                  <a:pt x="2668644" y="317500"/>
                </a:lnTo>
                <a:lnTo>
                  <a:pt x="2627934" y="355600"/>
                </a:lnTo>
                <a:lnTo>
                  <a:pt x="2587467" y="381000"/>
                </a:lnTo>
                <a:lnTo>
                  <a:pt x="2547246" y="419100"/>
                </a:lnTo>
                <a:lnTo>
                  <a:pt x="2507271" y="444500"/>
                </a:lnTo>
                <a:lnTo>
                  <a:pt x="2467545" y="482600"/>
                </a:lnTo>
                <a:lnTo>
                  <a:pt x="2428069" y="508000"/>
                </a:lnTo>
                <a:lnTo>
                  <a:pt x="2388846" y="546100"/>
                </a:lnTo>
                <a:lnTo>
                  <a:pt x="2349876" y="571500"/>
                </a:lnTo>
                <a:lnTo>
                  <a:pt x="2272703" y="647700"/>
                </a:lnTo>
                <a:lnTo>
                  <a:pt x="2234505" y="673100"/>
                </a:lnTo>
                <a:lnTo>
                  <a:pt x="2158891" y="749300"/>
                </a:lnTo>
                <a:lnTo>
                  <a:pt x="2121479" y="774700"/>
                </a:lnTo>
                <a:lnTo>
                  <a:pt x="2084332" y="812800"/>
                </a:lnTo>
                <a:lnTo>
                  <a:pt x="2010843" y="889000"/>
                </a:lnTo>
                <a:lnTo>
                  <a:pt x="1974504" y="914400"/>
                </a:lnTo>
                <a:lnTo>
                  <a:pt x="1902644" y="990600"/>
                </a:lnTo>
                <a:lnTo>
                  <a:pt x="1831888" y="1066800"/>
                </a:lnTo>
                <a:lnTo>
                  <a:pt x="1762248" y="1143000"/>
                </a:lnTo>
                <a:lnTo>
                  <a:pt x="1727852" y="1168400"/>
                </a:lnTo>
                <a:lnTo>
                  <a:pt x="1659913" y="1244600"/>
                </a:lnTo>
                <a:lnTo>
                  <a:pt x="1593126" y="1320800"/>
                </a:lnTo>
                <a:lnTo>
                  <a:pt x="1560168" y="1371600"/>
                </a:lnTo>
                <a:lnTo>
                  <a:pt x="1527504" y="1409700"/>
                </a:lnTo>
                <a:lnTo>
                  <a:pt x="1495133" y="1447800"/>
                </a:lnTo>
                <a:lnTo>
                  <a:pt x="1463059" y="1485900"/>
                </a:lnTo>
                <a:lnTo>
                  <a:pt x="1431283" y="1524000"/>
                </a:lnTo>
                <a:lnTo>
                  <a:pt x="1399807" y="1562100"/>
                </a:lnTo>
                <a:lnTo>
                  <a:pt x="1368632" y="1600200"/>
                </a:lnTo>
                <a:lnTo>
                  <a:pt x="1337760" y="1638300"/>
                </a:lnTo>
                <a:lnTo>
                  <a:pt x="1307193" y="1689100"/>
                </a:lnTo>
                <a:lnTo>
                  <a:pt x="1276933" y="1727200"/>
                </a:lnTo>
                <a:lnTo>
                  <a:pt x="1246980" y="1765300"/>
                </a:lnTo>
                <a:lnTo>
                  <a:pt x="1217338" y="1803400"/>
                </a:lnTo>
                <a:lnTo>
                  <a:pt x="1188007" y="1854200"/>
                </a:lnTo>
                <a:lnTo>
                  <a:pt x="1158990" y="1892300"/>
                </a:lnTo>
                <a:lnTo>
                  <a:pt x="1130287" y="1930400"/>
                </a:lnTo>
                <a:lnTo>
                  <a:pt x="1101901" y="1981200"/>
                </a:lnTo>
                <a:lnTo>
                  <a:pt x="1073834" y="2019300"/>
                </a:lnTo>
                <a:lnTo>
                  <a:pt x="1046087" y="2057400"/>
                </a:lnTo>
                <a:lnTo>
                  <a:pt x="1018661" y="2108200"/>
                </a:lnTo>
                <a:lnTo>
                  <a:pt x="991560" y="2146300"/>
                </a:lnTo>
                <a:lnTo>
                  <a:pt x="964783" y="2197100"/>
                </a:lnTo>
                <a:lnTo>
                  <a:pt x="938333" y="2235200"/>
                </a:lnTo>
                <a:lnTo>
                  <a:pt x="912212" y="2273300"/>
                </a:lnTo>
                <a:lnTo>
                  <a:pt x="886421" y="2324100"/>
                </a:lnTo>
                <a:lnTo>
                  <a:pt x="860963" y="2362200"/>
                </a:lnTo>
                <a:lnTo>
                  <a:pt x="835838" y="2413000"/>
                </a:lnTo>
                <a:lnTo>
                  <a:pt x="811049" y="2451100"/>
                </a:lnTo>
                <a:lnTo>
                  <a:pt x="786596" y="2501900"/>
                </a:lnTo>
                <a:lnTo>
                  <a:pt x="762483" y="2552700"/>
                </a:lnTo>
                <a:lnTo>
                  <a:pt x="738710" y="2590800"/>
                </a:lnTo>
                <a:lnTo>
                  <a:pt x="715279" y="2641600"/>
                </a:lnTo>
                <a:lnTo>
                  <a:pt x="692193" y="2679700"/>
                </a:lnTo>
                <a:lnTo>
                  <a:pt x="669452" y="2730500"/>
                </a:lnTo>
                <a:lnTo>
                  <a:pt x="647058" y="2781300"/>
                </a:lnTo>
                <a:lnTo>
                  <a:pt x="625014" y="2819400"/>
                </a:lnTo>
                <a:lnTo>
                  <a:pt x="603320" y="2870200"/>
                </a:lnTo>
                <a:lnTo>
                  <a:pt x="581979" y="2921000"/>
                </a:lnTo>
                <a:lnTo>
                  <a:pt x="560992" y="2959100"/>
                </a:lnTo>
                <a:lnTo>
                  <a:pt x="540361" y="3009900"/>
                </a:lnTo>
                <a:lnTo>
                  <a:pt x="520087" y="3060700"/>
                </a:lnTo>
                <a:lnTo>
                  <a:pt x="500173" y="3111500"/>
                </a:lnTo>
                <a:lnTo>
                  <a:pt x="480620" y="3149600"/>
                </a:lnTo>
                <a:lnTo>
                  <a:pt x="461429" y="3200400"/>
                </a:lnTo>
                <a:lnTo>
                  <a:pt x="442603" y="3251200"/>
                </a:lnTo>
                <a:lnTo>
                  <a:pt x="424143" y="3302000"/>
                </a:lnTo>
                <a:lnTo>
                  <a:pt x="406051" y="3340100"/>
                </a:lnTo>
                <a:lnTo>
                  <a:pt x="388328" y="3390900"/>
                </a:lnTo>
                <a:lnTo>
                  <a:pt x="370977" y="3441700"/>
                </a:lnTo>
                <a:lnTo>
                  <a:pt x="353999" y="3492500"/>
                </a:lnTo>
                <a:lnTo>
                  <a:pt x="337395" y="3543300"/>
                </a:lnTo>
                <a:lnTo>
                  <a:pt x="321167" y="3594100"/>
                </a:lnTo>
                <a:lnTo>
                  <a:pt x="305318" y="3644900"/>
                </a:lnTo>
                <a:lnTo>
                  <a:pt x="289848" y="3695700"/>
                </a:lnTo>
                <a:lnTo>
                  <a:pt x="274760" y="3746500"/>
                </a:lnTo>
                <a:lnTo>
                  <a:pt x="260055" y="3784600"/>
                </a:lnTo>
                <a:lnTo>
                  <a:pt x="245734" y="3835400"/>
                </a:lnTo>
                <a:lnTo>
                  <a:pt x="231800" y="3886200"/>
                </a:lnTo>
                <a:lnTo>
                  <a:pt x="218255" y="3937000"/>
                </a:lnTo>
                <a:lnTo>
                  <a:pt x="205099" y="3987800"/>
                </a:lnTo>
                <a:lnTo>
                  <a:pt x="192336" y="4038600"/>
                </a:lnTo>
                <a:lnTo>
                  <a:pt x="179965" y="4089400"/>
                </a:lnTo>
                <a:lnTo>
                  <a:pt x="167990" y="4140200"/>
                </a:lnTo>
                <a:lnTo>
                  <a:pt x="156411" y="4191000"/>
                </a:lnTo>
                <a:lnTo>
                  <a:pt x="145231" y="4254500"/>
                </a:lnTo>
                <a:lnTo>
                  <a:pt x="134451" y="4305300"/>
                </a:lnTo>
                <a:lnTo>
                  <a:pt x="124073" y="4356100"/>
                </a:lnTo>
                <a:lnTo>
                  <a:pt x="114098" y="4406900"/>
                </a:lnTo>
                <a:lnTo>
                  <a:pt x="104529" y="4457700"/>
                </a:lnTo>
                <a:lnTo>
                  <a:pt x="95367" y="4508500"/>
                </a:lnTo>
                <a:lnTo>
                  <a:pt x="86613" y="4559300"/>
                </a:lnTo>
                <a:lnTo>
                  <a:pt x="78270" y="4610100"/>
                </a:lnTo>
                <a:lnTo>
                  <a:pt x="70339" y="4660900"/>
                </a:lnTo>
                <a:lnTo>
                  <a:pt x="62822" y="4724400"/>
                </a:lnTo>
                <a:lnTo>
                  <a:pt x="55720" y="4775200"/>
                </a:lnTo>
                <a:lnTo>
                  <a:pt x="49035" y="4826000"/>
                </a:lnTo>
                <a:lnTo>
                  <a:pt x="42770" y="4876800"/>
                </a:lnTo>
                <a:lnTo>
                  <a:pt x="36925" y="4927600"/>
                </a:lnTo>
                <a:lnTo>
                  <a:pt x="31502" y="4978400"/>
                </a:lnTo>
                <a:lnTo>
                  <a:pt x="26503" y="5041900"/>
                </a:lnTo>
                <a:lnTo>
                  <a:pt x="21930" y="5092700"/>
                </a:lnTo>
                <a:lnTo>
                  <a:pt x="17785" y="5143500"/>
                </a:lnTo>
                <a:lnTo>
                  <a:pt x="14069" y="5194300"/>
                </a:lnTo>
                <a:lnTo>
                  <a:pt x="10783" y="5257800"/>
                </a:lnTo>
                <a:lnTo>
                  <a:pt x="7930" y="5308600"/>
                </a:lnTo>
                <a:lnTo>
                  <a:pt x="5511" y="5359400"/>
                </a:lnTo>
                <a:lnTo>
                  <a:pt x="3529" y="5410200"/>
                </a:lnTo>
                <a:lnTo>
                  <a:pt x="1984" y="5473700"/>
                </a:lnTo>
                <a:lnTo>
                  <a:pt x="878" y="5524500"/>
                </a:lnTo>
                <a:lnTo>
                  <a:pt x="213" y="5575300"/>
                </a:lnTo>
                <a:lnTo>
                  <a:pt x="0" y="5626100"/>
                </a:lnTo>
                <a:lnTo>
                  <a:pt x="53" y="5651500"/>
                </a:lnTo>
                <a:lnTo>
                  <a:pt x="213" y="5689600"/>
                </a:lnTo>
                <a:lnTo>
                  <a:pt x="878" y="5740400"/>
                </a:lnTo>
                <a:lnTo>
                  <a:pt x="1984" y="5803900"/>
                </a:lnTo>
                <a:lnTo>
                  <a:pt x="3529" y="5854700"/>
                </a:lnTo>
                <a:lnTo>
                  <a:pt x="5511" y="5905500"/>
                </a:lnTo>
                <a:lnTo>
                  <a:pt x="7930" y="5956300"/>
                </a:lnTo>
                <a:lnTo>
                  <a:pt x="10783" y="6019800"/>
                </a:lnTo>
                <a:lnTo>
                  <a:pt x="14069" y="6070600"/>
                </a:lnTo>
                <a:lnTo>
                  <a:pt x="17785" y="6121400"/>
                </a:lnTo>
                <a:lnTo>
                  <a:pt x="21930" y="6172200"/>
                </a:lnTo>
                <a:lnTo>
                  <a:pt x="26503" y="6235700"/>
                </a:lnTo>
                <a:lnTo>
                  <a:pt x="31502" y="6286500"/>
                </a:lnTo>
                <a:lnTo>
                  <a:pt x="36925" y="6337300"/>
                </a:lnTo>
                <a:lnTo>
                  <a:pt x="42770" y="6388100"/>
                </a:lnTo>
                <a:lnTo>
                  <a:pt x="49035" y="6438900"/>
                </a:lnTo>
                <a:lnTo>
                  <a:pt x="55720" y="6502400"/>
                </a:lnTo>
                <a:lnTo>
                  <a:pt x="62822" y="6553200"/>
                </a:lnTo>
                <a:lnTo>
                  <a:pt x="70339" y="6604000"/>
                </a:lnTo>
                <a:lnTo>
                  <a:pt x="78270" y="6654800"/>
                </a:lnTo>
                <a:lnTo>
                  <a:pt x="86613" y="6705600"/>
                </a:lnTo>
                <a:lnTo>
                  <a:pt x="95367" y="6756400"/>
                </a:lnTo>
                <a:lnTo>
                  <a:pt x="104529" y="6807200"/>
                </a:lnTo>
                <a:lnTo>
                  <a:pt x="114098" y="6858000"/>
                </a:lnTo>
                <a:lnTo>
                  <a:pt x="124073" y="6921500"/>
                </a:lnTo>
                <a:lnTo>
                  <a:pt x="134451" y="6972300"/>
                </a:lnTo>
                <a:lnTo>
                  <a:pt x="145231" y="7023100"/>
                </a:lnTo>
                <a:lnTo>
                  <a:pt x="156411" y="7073900"/>
                </a:lnTo>
                <a:lnTo>
                  <a:pt x="167990" y="7124700"/>
                </a:lnTo>
                <a:lnTo>
                  <a:pt x="179965" y="7175500"/>
                </a:lnTo>
                <a:lnTo>
                  <a:pt x="192336" y="7226300"/>
                </a:lnTo>
                <a:lnTo>
                  <a:pt x="205099" y="7277100"/>
                </a:lnTo>
                <a:lnTo>
                  <a:pt x="218255" y="7327900"/>
                </a:lnTo>
                <a:lnTo>
                  <a:pt x="231800" y="7378700"/>
                </a:lnTo>
                <a:lnTo>
                  <a:pt x="245734" y="7429500"/>
                </a:lnTo>
                <a:lnTo>
                  <a:pt x="260055" y="7480300"/>
                </a:lnTo>
                <a:lnTo>
                  <a:pt x="274760" y="7531100"/>
                </a:lnTo>
                <a:lnTo>
                  <a:pt x="289848" y="7581900"/>
                </a:lnTo>
                <a:lnTo>
                  <a:pt x="305318" y="7632700"/>
                </a:lnTo>
                <a:lnTo>
                  <a:pt x="321167" y="7670800"/>
                </a:lnTo>
                <a:lnTo>
                  <a:pt x="337395" y="7721600"/>
                </a:lnTo>
                <a:lnTo>
                  <a:pt x="353999" y="7772400"/>
                </a:lnTo>
                <a:lnTo>
                  <a:pt x="370977" y="7823200"/>
                </a:lnTo>
                <a:lnTo>
                  <a:pt x="388328" y="7874000"/>
                </a:lnTo>
                <a:lnTo>
                  <a:pt x="406051" y="7924800"/>
                </a:lnTo>
                <a:lnTo>
                  <a:pt x="424143" y="7975600"/>
                </a:lnTo>
                <a:lnTo>
                  <a:pt x="442603" y="8013700"/>
                </a:lnTo>
                <a:lnTo>
                  <a:pt x="461429" y="8064500"/>
                </a:lnTo>
                <a:lnTo>
                  <a:pt x="480620" y="8115300"/>
                </a:lnTo>
                <a:lnTo>
                  <a:pt x="500173" y="8166100"/>
                </a:lnTo>
                <a:lnTo>
                  <a:pt x="520087" y="8204200"/>
                </a:lnTo>
                <a:lnTo>
                  <a:pt x="540361" y="8255000"/>
                </a:lnTo>
                <a:lnTo>
                  <a:pt x="560992" y="8305800"/>
                </a:lnTo>
                <a:lnTo>
                  <a:pt x="581979" y="8356600"/>
                </a:lnTo>
                <a:lnTo>
                  <a:pt x="603320" y="8394700"/>
                </a:lnTo>
                <a:lnTo>
                  <a:pt x="625014" y="8445500"/>
                </a:lnTo>
                <a:lnTo>
                  <a:pt x="647058" y="8496300"/>
                </a:lnTo>
                <a:lnTo>
                  <a:pt x="669452" y="8534400"/>
                </a:lnTo>
                <a:lnTo>
                  <a:pt x="692193" y="8585200"/>
                </a:lnTo>
                <a:lnTo>
                  <a:pt x="715279" y="8636000"/>
                </a:lnTo>
                <a:lnTo>
                  <a:pt x="738710" y="8674100"/>
                </a:lnTo>
                <a:lnTo>
                  <a:pt x="762483" y="8724900"/>
                </a:lnTo>
                <a:lnTo>
                  <a:pt x="786596" y="8763000"/>
                </a:lnTo>
                <a:lnTo>
                  <a:pt x="811049" y="8813800"/>
                </a:lnTo>
                <a:lnTo>
                  <a:pt x="835838" y="8851900"/>
                </a:lnTo>
                <a:lnTo>
                  <a:pt x="860963" y="8902700"/>
                </a:lnTo>
                <a:lnTo>
                  <a:pt x="886421" y="8940800"/>
                </a:lnTo>
                <a:lnTo>
                  <a:pt x="912212" y="8991600"/>
                </a:lnTo>
                <a:lnTo>
                  <a:pt x="938333" y="9029700"/>
                </a:lnTo>
                <a:lnTo>
                  <a:pt x="964783" y="9080500"/>
                </a:lnTo>
                <a:lnTo>
                  <a:pt x="991560" y="9118600"/>
                </a:lnTo>
                <a:lnTo>
                  <a:pt x="1018661" y="9169400"/>
                </a:lnTo>
                <a:lnTo>
                  <a:pt x="1046087" y="9207500"/>
                </a:lnTo>
                <a:lnTo>
                  <a:pt x="1073834" y="9245600"/>
                </a:lnTo>
                <a:lnTo>
                  <a:pt x="1101901" y="9296400"/>
                </a:lnTo>
                <a:lnTo>
                  <a:pt x="1130287" y="9334500"/>
                </a:lnTo>
                <a:lnTo>
                  <a:pt x="1158990" y="9372600"/>
                </a:lnTo>
                <a:lnTo>
                  <a:pt x="1188007" y="9423400"/>
                </a:lnTo>
                <a:lnTo>
                  <a:pt x="1217338" y="9461500"/>
                </a:lnTo>
                <a:lnTo>
                  <a:pt x="1246980" y="9499600"/>
                </a:lnTo>
                <a:lnTo>
                  <a:pt x="1276933" y="9537700"/>
                </a:lnTo>
                <a:lnTo>
                  <a:pt x="1307193" y="9588500"/>
                </a:lnTo>
                <a:lnTo>
                  <a:pt x="1337760" y="9626600"/>
                </a:lnTo>
                <a:lnTo>
                  <a:pt x="1368632" y="9664700"/>
                </a:lnTo>
                <a:lnTo>
                  <a:pt x="1399807" y="9702800"/>
                </a:lnTo>
                <a:lnTo>
                  <a:pt x="1431283" y="9740900"/>
                </a:lnTo>
                <a:lnTo>
                  <a:pt x="1463059" y="9779000"/>
                </a:lnTo>
                <a:lnTo>
                  <a:pt x="1495133" y="9829800"/>
                </a:lnTo>
                <a:lnTo>
                  <a:pt x="1527504" y="9867900"/>
                </a:lnTo>
                <a:lnTo>
                  <a:pt x="1560168" y="9906000"/>
                </a:lnTo>
                <a:lnTo>
                  <a:pt x="1593126" y="9944100"/>
                </a:lnTo>
                <a:lnTo>
                  <a:pt x="1626375" y="9982200"/>
                </a:lnTo>
                <a:lnTo>
                  <a:pt x="1693740" y="10058400"/>
                </a:lnTo>
                <a:lnTo>
                  <a:pt x="1762248" y="10134600"/>
                </a:lnTo>
                <a:lnTo>
                  <a:pt x="1831888" y="10210800"/>
                </a:lnTo>
                <a:lnTo>
                  <a:pt x="1867127" y="10236200"/>
                </a:lnTo>
                <a:lnTo>
                  <a:pt x="1902644" y="10274300"/>
                </a:lnTo>
                <a:lnTo>
                  <a:pt x="1974504" y="10350500"/>
                </a:lnTo>
                <a:lnTo>
                  <a:pt x="2047453" y="10426700"/>
                </a:lnTo>
                <a:lnTo>
                  <a:pt x="2084332" y="10452100"/>
                </a:lnTo>
                <a:lnTo>
                  <a:pt x="2158891" y="10528300"/>
                </a:lnTo>
                <a:lnTo>
                  <a:pt x="2196567" y="10553700"/>
                </a:lnTo>
                <a:lnTo>
                  <a:pt x="2272703" y="10629900"/>
                </a:lnTo>
                <a:lnTo>
                  <a:pt x="2311161" y="10655300"/>
                </a:lnTo>
                <a:lnTo>
                  <a:pt x="2349876" y="10693400"/>
                </a:lnTo>
                <a:lnTo>
                  <a:pt x="2388846" y="10718800"/>
                </a:lnTo>
                <a:lnTo>
                  <a:pt x="2467545" y="10795000"/>
                </a:lnTo>
                <a:lnTo>
                  <a:pt x="2507271" y="10820400"/>
                </a:lnTo>
                <a:lnTo>
                  <a:pt x="2547246" y="10858500"/>
                </a:lnTo>
                <a:lnTo>
                  <a:pt x="2627934" y="10909300"/>
                </a:lnTo>
                <a:lnTo>
                  <a:pt x="2668644" y="10947400"/>
                </a:lnTo>
                <a:lnTo>
                  <a:pt x="2709596" y="10972800"/>
                </a:lnTo>
                <a:lnTo>
                  <a:pt x="2750788" y="11010900"/>
                </a:lnTo>
                <a:lnTo>
                  <a:pt x="2875787" y="11087100"/>
                </a:lnTo>
                <a:lnTo>
                  <a:pt x="2917922" y="11125200"/>
                </a:lnTo>
                <a:lnTo>
                  <a:pt x="3045711" y="11201400"/>
                </a:lnTo>
                <a:lnTo>
                  <a:pt x="3088762" y="11239500"/>
                </a:lnTo>
                <a:lnTo>
                  <a:pt x="3175537" y="11290300"/>
                </a:lnTo>
                <a:lnTo>
                  <a:pt x="3211531" y="11303000"/>
                </a:lnTo>
                <a:lnTo>
                  <a:pt x="10024983" y="11303000"/>
                </a:lnTo>
                <a:lnTo>
                  <a:pt x="10060977" y="11290300"/>
                </a:lnTo>
                <a:lnTo>
                  <a:pt x="10147752" y="11239500"/>
                </a:lnTo>
                <a:lnTo>
                  <a:pt x="10190803" y="11201400"/>
                </a:lnTo>
                <a:lnTo>
                  <a:pt x="10318591" y="11125200"/>
                </a:lnTo>
                <a:lnTo>
                  <a:pt x="10360727" y="11087100"/>
                </a:lnTo>
                <a:lnTo>
                  <a:pt x="10485726" y="11010900"/>
                </a:lnTo>
                <a:lnTo>
                  <a:pt x="10526918" y="10972800"/>
                </a:lnTo>
                <a:lnTo>
                  <a:pt x="10567870" y="10947400"/>
                </a:lnTo>
                <a:lnTo>
                  <a:pt x="10608580" y="10909300"/>
                </a:lnTo>
                <a:lnTo>
                  <a:pt x="10689268" y="10858500"/>
                </a:lnTo>
                <a:lnTo>
                  <a:pt x="10729242" y="10820400"/>
                </a:lnTo>
                <a:lnTo>
                  <a:pt x="10768968" y="10795000"/>
                </a:lnTo>
                <a:lnTo>
                  <a:pt x="10847668" y="10718800"/>
                </a:lnTo>
                <a:lnTo>
                  <a:pt x="10886638" y="10693400"/>
                </a:lnTo>
                <a:lnTo>
                  <a:pt x="10925352" y="10655300"/>
                </a:lnTo>
                <a:lnTo>
                  <a:pt x="10963810" y="10629900"/>
                </a:lnTo>
                <a:lnTo>
                  <a:pt x="11039947" y="10553700"/>
                </a:lnTo>
                <a:lnTo>
                  <a:pt x="11077623" y="10528300"/>
                </a:lnTo>
                <a:lnTo>
                  <a:pt x="11152181" y="10452100"/>
                </a:lnTo>
                <a:lnTo>
                  <a:pt x="11189060" y="10426700"/>
                </a:lnTo>
                <a:lnTo>
                  <a:pt x="11262010" y="10350500"/>
                </a:lnTo>
                <a:lnTo>
                  <a:pt x="11333869" y="10274300"/>
                </a:lnTo>
                <a:lnTo>
                  <a:pt x="11369386" y="10236200"/>
                </a:lnTo>
                <a:lnTo>
                  <a:pt x="11404626" y="10210800"/>
                </a:lnTo>
                <a:lnTo>
                  <a:pt x="11474265" y="10134600"/>
                </a:lnTo>
                <a:lnTo>
                  <a:pt x="11542774" y="10058400"/>
                </a:lnTo>
                <a:lnTo>
                  <a:pt x="11610138" y="9982200"/>
                </a:lnTo>
                <a:lnTo>
                  <a:pt x="11643387" y="9944100"/>
                </a:lnTo>
                <a:lnTo>
                  <a:pt x="11676345" y="9906000"/>
                </a:lnTo>
                <a:lnTo>
                  <a:pt x="11709010" y="9867900"/>
                </a:lnTo>
                <a:lnTo>
                  <a:pt x="11741380" y="9829800"/>
                </a:lnTo>
                <a:lnTo>
                  <a:pt x="11773454" y="9779000"/>
                </a:lnTo>
                <a:lnTo>
                  <a:pt x="11805230" y="9740900"/>
                </a:lnTo>
                <a:lnTo>
                  <a:pt x="11836706" y="9702800"/>
                </a:lnTo>
                <a:lnTo>
                  <a:pt x="11867881" y="9664700"/>
                </a:lnTo>
                <a:lnTo>
                  <a:pt x="11898753" y="9626600"/>
                </a:lnTo>
                <a:lnTo>
                  <a:pt x="11929320" y="9588500"/>
                </a:lnTo>
                <a:lnTo>
                  <a:pt x="11959581" y="9537700"/>
                </a:lnTo>
                <a:lnTo>
                  <a:pt x="11989533" y="9499600"/>
                </a:lnTo>
                <a:lnTo>
                  <a:pt x="12019175" y="9461500"/>
                </a:lnTo>
                <a:lnTo>
                  <a:pt x="12048506" y="9423400"/>
                </a:lnTo>
                <a:lnTo>
                  <a:pt x="12077524" y="9372600"/>
                </a:lnTo>
                <a:lnTo>
                  <a:pt x="12106226" y="9334500"/>
                </a:lnTo>
                <a:lnTo>
                  <a:pt x="12134612" y="9296400"/>
                </a:lnTo>
                <a:lnTo>
                  <a:pt x="12162679" y="9245600"/>
                </a:lnTo>
                <a:lnTo>
                  <a:pt x="12190427" y="9207500"/>
                </a:lnTo>
                <a:lnTo>
                  <a:pt x="12217852" y="9169400"/>
                </a:lnTo>
                <a:lnTo>
                  <a:pt x="12244954" y="9118600"/>
                </a:lnTo>
                <a:lnTo>
                  <a:pt x="12271730" y="9080500"/>
                </a:lnTo>
                <a:lnTo>
                  <a:pt x="12298180" y="9029700"/>
                </a:lnTo>
                <a:lnTo>
                  <a:pt x="12324301" y="8991600"/>
                </a:lnTo>
                <a:lnTo>
                  <a:pt x="12350092" y="8940800"/>
                </a:lnTo>
                <a:lnTo>
                  <a:pt x="12375551" y="8902700"/>
                </a:lnTo>
                <a:lnTo>
                  <a:pt x="12400675" y="8851900"/>
                </a:lnTo>
                <a:lnTo>
                  <a:pt x="12425465" y="8813800"/>
                </a:lnTo>
                <a:lnTo>
                  <a:pt x="12449917" y="8763000"/>
                </a:lnTo>
                <a:lnTo>
                  <a:pt x="12474031" y="8724900"/>
                </a:lnTo>
                <a:lnTo>
                  <a:pt x="12497804" y="8674100"/>
                </a:lnTo>
                <a:lnTo>
                  <a:pt x="12521234" y="8636000"/>
                </a:lnTo>
                <a:lnTo>
                  <a:pt x="12544321" y="8585200"/>
                </a:lnTo>
                <a:lnTo>
                  <a:pt x="12567062" y="8534400"/>
                </a:lnTo>
                <a:lnTo>
                  <a:pt x="12589455" y="8496300"/>
                </a:lnTo>
                <a:lnTo>
                  <a:pt x="12611500" y="8445500"/>
                </a:lnTo>
                <a:lnTo>
                  <a:pt x="12633193" y="8394700"/>
                </a:lnTo>
                <a:lnTo>
                  <a:pt x="12654535" y="8356600"/>
                </a:lnTo>
                <a:lnTo>
                  <a:pt x="12675522" y="8305800"/>
                </a:lnTo>
                <a:lnTo>
                  <a:pt x="12696153" y="8255000"/>
                </a:lnTo>
                <a:lnTo>
                  <a:pt x="12716426" y="8204200"/>
                </a:lnTo>
                <a:lnTo>
                  <a:pt x="12736341" y="8166100"/>
                </a:lnTo>
                <a:lnTo>
                  <a:pt x="12755894" y="8115300"/>
                </a:lnTo>
                <a:lnTo>
                  <a:pt x="12775084" y="8064500"/>
                </a:lnTo>
                <a:lnTo>
                  <a:pt x="12793910" y="8013700"/>
                </a:lnTo>
                <a:lnTo>
                  <a:pt x="12812370" y="7975600"/>
                </a:lnTo>
                <a:lnTo>
                  <a:pt x="12830463" y="7924800"/>
                </a:lnTo>
                <a:lnTo>
                  <a:pt x="12848185" y="7874000"/>
                </a:lnTo>
                <a:lnTo>
                  <a:pt x="12865537" y="7823200"/>
                </a:lnTo>
                <a:lnTo>
                  <a:pt x="12882515" y="7772400"/>
                </a:lnTo>
                <a:lnTo>
                  <a:pt x="12899119" y="7721600"/>
                </a:lnTo>
                <a:lnTo>
                  <a:pt x="12915347" y="7670800"/>
                </a:lnTo>
                <a:lnTo>
                  <a:pt x="12931196" y="7632700"/>
                </a:lnTo>
                <a:lnTo>
                  <a:pt x="12946666" y="7581900"/>
                </a:lnTo>
                <a:lnTo>
                  <a:pt x="12961754" y="7531100"/>
                </a:lnTo>
                <a:lnTo>
                  <a:pt x="12976459" y="7480300"/>
                </a:lnTo>
                <a:lnTo>
                  <a:pt x="12990780" y="7429500"/>
                </a:lnTo>
                <a:lnTo>
                  <a:pt x="13004714" y="7378700"/>
                </a:lnTo>
                <a:lnTo>
                  <a:pt x="13018259" y="7327900"/>
                </a:lnTo>
                <a:lnTo>
                  <a:pt x="13031415" y="7277100"/>
                </a:lnTo>
                <a:lnTo>
                  <a:pt x="13044178" y="7226300"/>
                </a:lnTo>
                <a:lnTo>
                  <a:pt x="13056549" y="7175500"/>
                </a:lnTo>
                <a:lnTo>
                  <a:pt x="13068524" y="7124700"/>
                </a:lnTo>
                <a:lnTo>
                  <a:pt x="13080103" y="7073900"/>
                </a:lnTo>
                <a:lnTo>
                  <a:pt x="13091283" y="7023100"/>
                </a:lnTo>
                <a:lnTo>
                  <a:pt x="13102063" y="6972300"/>
                </a:lnTo>
                <a:lnTo>
                  <a:pt x="13112441" y="6921500"/>
                </a:lnTo>
                <a:lnTo>
                  <a:pt x="13122416" y="6858000"/>
                </a:lnTo>
                <a:lnTo>
                  <a:pt x="13131985" y="6807200"/>
                </a:lnTo>
                <a:lnTo>
                  <a:pt x="13141148" y="6756400"/>
                </a:lnTo>
                <a:lnTo>
                  <a:pt x="13149901" y="6705600"/>
                </a:lnTo>
                <a:lnTo>
                  <a:pt x="13158244" y="6654800"/>
                </a:lnTo>
                <a:lnTo>
                  <a:pt x="13166175" y="6604000"/>
                </a:lnTo>
                <a:lnTo>
                  <a:pt x="13173693" y="6553200"/>
                </a:lnTo>
                <a:lnTo>
                  <a:pt x="13180794" y="6502400"/>
                </a:lnTo>
                <a:lnTo>
                  <a:pt x="13187479" y="6438900"/>
                </a:lnTo>
                <a:lnTo>
                  <a:pt x="13193745" y="6388100"/>
                </a:lnTo>
                <a:lnTo>
                  <a:pt x="13199590" y="6337300"/>
                </a:lnTo>
                <a:lnTo>
                  <a:pt x="13205012" y="6286500"/>
                </a:lnTo>
                <a:lnTo>
                  <a:pt x="13210011" y="6235700"/>
                </a:lnTo>
                <a:lnTo>
                  <a:pt x="13214584" y="6172200"/>
                </a:lnTo>
                <a:lnTo>
                  <a:pt x="13218729" y="6121400"/>
                </a:lnTo>
                <a:lnTo>
                  <a:pt x="13222446" y="6070600"/>
                </a:lnTo>
                <a:lnTo>
                  <a:pt x="13225731" y="6019800"/>
                </a:lnTo>
                <a:lnTo>
                  <a:pt x="13228584" y="5956300"/>
                </a:lnTo>
                <a:lnTo>
                  <a:pt x="13231003" y="5905500"/>
                </a:lnTo>
                <a:lnTo>
                  <a:pt x="13232986" y="5854700"/>
                </a:lnTo>
                <a:lnTo>
                  <a:pt x="13234531" y="5803900"/>
                </a:lnTo>
                <a:lnTo>
                  <a:pt x="13235637" y="5740400"/>
                </a:lnTo>
                <a:lnTo>
                  <a:pt x="13236301" y="5689600"/>
                </a:lnTo>
                <a:lnTo>
                  <a:pt x="13236476" y="5651500"/>
                </a:lnTo>
                <a:lnTo>
                  <a:pt x="13236476" y="5626100"/>
                </a:lnTo>
                <a:lnTo>
                  <a:pt x="13236301" y="5575300"/>
                </a:lnTo>
                <a:lnTo>
                  <a:pt x="13235637" y="5524500"/>
                </a:lnTo>
                <a:lnTo>
                  <a:pt x="13234531" y="5473700"/>
                </a:lnTo>
                <a:lnTo>
                  <a:pt x="13232986" y="5410200"/>
                </a:lnTo>
                <a:lnTo>
                  <a:pt x="13231003" y="5359400"/>
                </a:lnTo>
                <a:lnTo>
                  <a:pt x="13228584" y="5308600"/>
                </a:lnTo>
                <a:lnTo>
                  <a:pt x="13225731" y="5257800"/>
                </a:lnTo>
                <a:lnTo>
                  <a:pt x="13222446" y="5194300"/>
                </a:lnTo>
                <a:lnTo>
                  <a:pt x="13218729" y="5143500"/>
                </a:lnTo>
                <a:lnTo>
                  <a:pt x="13214584" y="5092700"/>
                </a:lnTo>
                <a:lnTo>
                  <a:pt x="13210011" y="5041900"/>
                </a:lnTo>
                <a:lnTo>
                  <a:pt x="13205012" y="4978400"/>
                </a:lnTo>
                <a:lnTo>
                  <a:pt x="13199590" y="4927600"/>
                </a:lnTo>
                <a:lnTo>
                  <a:pt x="13193745" y="4876800"/>
                </a:lnTo>
                <a:lnTo>
                  <a:pt x="13187479" y="4826000"/>
                </a:lnTo>
                <a:lnTo>
                  <a:pt x="13180794" y="4775200"/>
                </a:lnTo>
                <a:lnTo>
                  <a:pt x="13173693" y="4724400"/>
                </a:lnTo>
                <a:lnTo>
                  <a:pt x="13166175" y="4660900"/>
                </a:lnTo>
                <a:lnTo>
                  <a:pt x="13158244" y="4610100"/>
                </a:lnTo>
                <a:lnTo>
                  <a:pt x="13149901" y="4559300"/>
                </a:lnTo>
                <a:lnTo>
                  <a:pt x="13141148" y="4508500"/>
                </a:lnTo>
                <a:lnTo>
                  <a:pt x="13131985" y="4457700"/>
                </a:lnTo>
                <a:lnTo>
                  <a:pt x="13122416" y="4406900"/>
                </a:lnTo>
                <a:lnTo>
                  <a:pt x="13112441" y="4356100"/>
                </a:lnTo>
                <a:lnTo>
                  <a:pt x="13102063" y="4305300"/>
                </a:lnTo>
                <a:lnTo>
                  <a:pt x="13091283" y="4254500"/>
                </a:lnTo>
                <a:lnTo>
                  <a:pt x="13080103" y="4191000"/>
                </a:lnTo>
                <a:lnTo>
                  <a:pt x="13068524" y="4140200"/>
                </a:lnTo>
                <a:lnTo>
                  <a:pt x="13056549" y="4089400"/>
                </a:lnTo>
                <a:lnTo>
                  <a:pt x="13044178" y="4038600"/>
                </a:lnTo>
                <a:lnTo>
                  <a:pt x="13031415" y="3987800"/>
                </a:lnTo>
                <a:lnTo>
                  <a:pt x="13018259" y="3937000"/>
                </a:lnTo>
                <a:lnTo>
                  <a:pt x="13004714" y="3886200"/>
                </a:lnTo>
                <a:lnTo>
                  <a:pt x="12990780" y="3835400"/>
                </a:lnTo>
                <a:lnTo>
                  <a:pt x="12976459" y="3784600"/>
                </a:lnTo>
                <a:lnTo>
                  <a:pt x="12961754" y="3746500"/>
                </a:lnTo>
                <a:lnTo>
                  <a:pt x="12946666" y="3695700"/>
                </a:lnTo>
                <a:lnTo>
                  <a:pt x="12931196" y="3644900"/>
                </a:lnTo>
                <a:lnTo>
                  <a:pt x="12915347" y="3594100"/>
                </a:lnTo>
                <a:lnTo>
                  <a:pt x="12899119" y="3543300"/>
                </a:lnTo>
                <a:lnTo>
                  <a:pt x="12882515" y="3492500"/>
                </a:lnTo>
                <a:lnTo>
                  <a:pt x="12865537" y="3441700"/>
                </a:lnTo>
                <a:lnTo>
                  <a:pt x="12848185" y="3390900"/>
                </a:lnTo>
                <a:lnTo>
                  <a:pt x="12830463" y="3340100"/>
                </a:lnTo>
                <a:lnTo>
                  <a:pt x="12812370" y="3302000"/>
                </a:lnTo>
                <a:lnTo>
                  <a:pt x="12793910" y="3251200"/>
                </a:lnTo>
                <a:lnTo>
                  <a:pt x="12775084" y="3200400"/>
                </a:lnTo>
                <a:lnTo>
                  <a:pt x="12755894" y="3149600"/>
                </a:lnTo>
                <a:lnTo>
                  <a:pt x="12736341" y="3111500"/>
                </a:lnTo>
                <a:lnTo>
                  <a:pt x="12716426" y="3060700"/>
                </a:lnTo>
                <a:lnTo>
                  <a:pt x="12696153" y="3009900"/>
                </a:lnTo>
                <a:lnTo>
                  <a:pt x="12675522" y="2959100"/>
                </a:lnTo>
                <a:lnTo>
                  <a:pt x="12654535" y="2921000"/>
                </a:lnTo>
                <a:lnTo>
                  <a:pt x="12633193" y="2870200"/>
                </a:lnTo>
                <a:lnTo>
                  <a:pt x="12611500" y="2819400"/>
                </a:lnTo>
                <a:lnTo>
                  <a:pt x="12589455" y="2781300"/>
                </a:lnTo>
                <a:lnTo>
                  <a:pt x="12567062" y="2730500"/>
                </a:lnTo>
                <a:lnTo>
                  <a:pt x="12544321" y="2679700"/>
                </a:lnTo>
                <a:lnTo>
                  <a:pt x="12521234" y="2641600"/>
                </a:lnTo>
                <a:lnTo>
                  <a:pt x="12497804" y="2590800"/>
                </a:lnTo>
                <a:lnTo>
                  <a:pt x="12474031" y="2552700"/>
                </a:lnTo>
                <a:lnTo>
                  <a:pt x="12449917" y="2501900"/>
                </a:lnTo>
                <a:lnTo>
                  <a:pt x="12425465" y="2451100"/>
                </a:lnTo>
                <a:lnTo>
                  <a:pt x="12400675" y="2413000"/>
                </a:lnTo>
                <a:lnTo>
                  <a:pt x="12375551" y="2362200"/>
                </a:lnTo>
                <a:lnTo>
                  <a:pt x="12350092" y="2324100"/>
                </a:lnTo>
                <a:lnTo>
                  <a:pt x="12324301" y="2273300"/>
                </a:lnTo>
                <a:lnTo>
                  <a:pt x="12298180" y="2235200"/>
                </a:lnTo>
                <a:lnTo>
                  <a:pt x="12271730" y="2197100"/>
                </a:lnTo>
                <a:lnTo>
                  <a:pt x="12244954" y="2146300"/>
                </a:lnTo>
                <a:lnTo>
                  <a:pt x="12217852" y="2108200"/>
                </a:lnTo>
                <a:lnTo>
                  <a:pt x="12190427" y="2057400"/>
                </a:lnTo>
                <a:lnTo>
                  <a:pt x="12162679" y="2019300"/>
                </a:lnTo>
                <a:lnTo>
                  <a:pt x="12134612" y="1981200"/>
                </a:lnTo>
                <a:lnTo>
                  <a:pt x="12106226" y="1930400"/>
                </a:lnTo>
                <a:lnTo>
                  <a:pt x="12077524" y="1892300"/>
                </a:lnTo>
                <a:lnTo>
                  <a:pt x="12048506" y="1854200"/>
                </a:lnTo>
                <a:lnTo>
                  <a:pt x="12019175" y="1803400"/>
                </a:lnTo>
                <a:lnTo>
                  <a:pt x="11989533" y="1765300"/>
                </a:lnTo>
                <a:lnTo>
                  <a:pt x="11959581" y="1727200"/>
                </a:lnTo>
                <a:lnTo>
                  <a:pt x="11929320" y="1689100"/>
                </a:lnTo>
                <a:lnTo>
                  <a:pt x="11898753" y="1638300"/>
                </a:lnTo>
                <a:lnTo>
                  <a:pt x="11867881" y="1600200"/>
                </a:lnTo>
                <a:lnTo>
                  <a:pt x="11836706" y="1562100"/>
                </a:lnTo>
                <a:lnTo>
                  <a:pt x="11805230" y="1524000"/>
                </a:lnTo>
                <a:lnTo>
                  <a:pt x="11773454" y="1485900"/>
                </a:lnTo>
                <a:lnTo>
                  <a:pt x="11741380" y="1447800"/>
                </a:lnTo>
                <a:lnTo>
                  <a:pt x="11709010" y="1409700"/>
                </a:lnTo>
                <a:lnTo>
                  <a:pt x="11676345" y="1371600"/>
                </a:lnTo>
                <a:lnTo>
                  <a:pt x="11643387" y="1320800"/>
                </a:lnTo>
                <a:lnTo>
                  <a:pt x="11576600" y="1244600"/>
                </a:lnTo>
                <a:lnTo>
                  <a:pt x="11508662" y="1168400"/>
                </a:lnTo>
                <a:lnTo>
                  <a:pt x="11474265" y="1143000"/>
                </a:lnTo>
                <a:lnTo>
                  <a:pt x="11404626" y="1066800"/>
                </a:lnTo>
                <a:lnTo>
                  <a:pt x="11333869" y="990600"/>
                </a:lnTo>
                <a:lnTo>
                  <a:pt x="11262010" y="914400"/>
                </a:lnTo>
                <a:lnTo>
                  <a:pt x="11225670" y="889000"/>
                </a:lnTo>
                <a:lnTo>
                  <a:pt x="11152181" y="812800"/>
                </a:lnTo>
                <a:lnTo>
                  <a:pt x="11115035" y="774700"/>
                </a:lnTo>
                <a:lnTo>
                  <a:pt x="11077623" y="749300"/>
                </a:lnTo>
                <a:lnTo>
                  <a:pt x="11002009" y="673100"/>
                </a:lnTo>
                <a:lnTo>
                  <a:pt x="10963810" y="647700"/>
                </a:lnTo>
                <a:lnTo>
                  <a:pt x="10886638" y="571500"/>
                </a:lnTo>
                <a:lnTo>
                  <a:pt x="10847668" y="546100"/>
                </a:lnTo>
                <a:lnTo>
                  <a:pt x="10808444" y="508000"/>
                </a:lnTo>
                <a:lnTo>
                  <a:pt x="10768968" y="482600"/>
                </a:lnTo>
                <a:lnTo>
                  <a:pt x="10729242" y="444500"/>
                </a:lnTo>
                <a:lnTo>
                  <a:pt x="10689268" y="419100"/>
                </a:lnTo>
                <a:lnTo>
                  <a:pt x="10649046" y="381000"/>
                </a:lnTo>
                <a:lnTo>
                  <a:pt x="10608580" y="355600"/>
                </a:lnTo>
                <a:lnTo>
                  <a:pt x="10567870" y="317500"/>
                </a:lnTo>
                <a:lnTo>
                  <a:pt x="10485726" y="266700"/>
                </a:lnTo>
                <a:lnTo>
                  <a:pt x="10444296" y="228600"/>
                </a:lnTo>
                <a:lnTo>
                  <a:pt x="10318591" y="152400"/>
                </a:lnTo>
                <a:lnTo>
                  <a:pt x="10276225" y="114300"/>
                </a:lnTo>
                <a:lnTo>
                  <a:pt x="10104476" y="12700"/>
                </a:lnTo>
                <a:lnTo>
                  <a:pt x="10093720" y="0"/>
                </a:lnTo>
                <a:close/>
              </a:path>
            </a:pathLst>
          </a:custGeom>
          <a:solidFill>
            <a:srgbClr val="2B39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22124" y="1882530"/>
            <a:ext cx="3458845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315">
                <a:solidFill>
                  <a:srgbClr val="FFFFFF"/>
                </a:solidFill>
              </a:rPr>
              <a:t>ABOUT</a:t>
            </a:r>
            <a:r>
              <a:rPr dirty="0" spc="35">
                <a:solidFill>
                  <a:srgbClr val="FFFFFF"/>
                </a:solidFill>
              </a:rPr>
              <a:t> </a:t>
            </a:r>
            <a:r>
              <a:rPr dirty="0" spc="10" b="1">
                <a:solidFill>
                  <a:srgbClr val="FFFFFF"/>
                </a:solidFill>
                <a:latin typeface="Arial"/>
                <a:cs typeface="Arial"/>
              </a:rPr>
              <a:t>US</a:t>
            </a:r>
          </a:p>
        </p:txBody>
      </p:sp>
      <p:sp>
        <p:nvSpPr>
          <p:cNvPr id="5" name="object 5"/>
          <p:cNvSpPr/>
          <p:nvPr/>
        </p:nvSpPr>
        <p:spPr>
          <a:xfrm>
            <a:off x="9528505" y="2837925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5" h="161925">
                <a:moveTo>
                  <a:pt x="0" y="0"/>
                </a:moveTo>
                <a:lnTo>
                  <a:pt x="1047088" y="0"/>
                </a:lnTo>
                <a:lnTo>
                  <a:pt x="1047088" y="161644"/>
                </a:lnTo>
                <a:lnTo>
                  <a:pt x="0" y="161644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92383" y="3495046"/>
            <a:ext cx="10113010" cy="4739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839720">
              <a:lnSpc>
                <a:spcPct val="100000"/>
              </a:lnSpc>
              <a:spcBef>
                <a:spcPts val="130"/>
              </a:spcBef>
            </a:pPr>
            <a:r>
              <a:rPr dirty="0" sz="1700" spc="165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1700" spc="229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7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95">
                <a:solidFill>
                  <a:srgbClr val="FFFFFF"/>
                </a:solidFill>
                <a:latin typeface="Arial"/>
                <a:cs typeface="Arial"/>
              </a:rPr>
              <a:t>DIGITAL 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CREATIVE </a:t>
            </a:r>
            <a:r>
              <a:rPr dirty="0" sz="1700" spc="95">
                <a:solidFill>
                  <a:srgbClr val="FFFFFF"/>
                </a:solidFill>
                <a:latin typeface="Arial"/>
                <a:cs typeface="Arial"/>
              </a:rPr>
              <a:t>AGENCY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algn="ctr" marL="12700" marR="5080" indent="6985">
              <a:lnSpc>
                <a:spcPct val="147900"/>
              </a:lnSpc>
              <a:spcBef>
                <a:spcPts val="5"/>
              </a:spcBef>
            </a:pPr>
            <a:r>
              <a:rPr dirty="0" sz="1700" spc="16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65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FFFFFF"/>
                </a:solidFill>
                <a:latin typeface="Arial"/>
                <a:cs typeface="Arial"/>
              </a:rPr>
              <a:t>GRAPHIX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5">
                <a:solidFill>
                  <a:srgbClr val="FFFFFF"/>
                </a:solidFill>
                <a:latin typeface="Arial"/>
                <a:cs typeface="Arial"/>
              </a:rPr>
              <a:t>York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1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graphic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agency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75">
                <a:solidFill>
                  <a:srgbClr val="FFFFFF"/>
                </a:solidFill>
                <a:latin typeface="Arial"/>
                <a:cs typeface="Arial"/>
              </a:rPr>
              <a:t>committed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4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6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Brand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FFFFFF"/>
                </a:solidFill>
                <a:latin typeface="Arial"/>
                <a:cs typeface="Arial"/>
              </a:rPr>
              <a:t>Identity,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95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Design,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FFFFFF"/>
                </a:solidFill>
                <a:latin typeface="Arial"/>
                <a:cs typeface="Arial"/>
              </a:rPr>
              <a:t>businesses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FFFFFF"/>
                </a:solidFill>
                <a:latin typeface="Arial"/>
                <a:cs typeface="Arial"/>
              </a:rPr>
              <a:t>forward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5">
                <a:solidFill>
                  <a:srgbClr val="FFFFFF"/>
                </a:solidFill>
                <a:latin typeface="Arial"/>
                <a:cs typeface="Arial"/>
              </a:rPr>
              <a:t>thinking  </a:t>
            </a:r>
            <a:r>
              <a:rPr dirty="0" sz="1700" spc="155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FFFFFF"/>
                </a:solidFill>
                <a:latin typeface="Arial"/>
                <a:cs typeface="Arial"/>
              </a:rPr>
              <a:t>elevating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becoming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9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40">
                <a:solidFill>
                  <a:srgbClr val="FFFFFF"/>
                </a:solidFill>
                <a:latin typeface="Arial"/>
                <a:cs typeface="Arial"/>
              </a:rPr>
              <a:t>todays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world.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6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10">
                <a:solidFill>
                  <a:srgbClr val="FFFFFF"/>
                </a:solidFill>
                <a:latin typeface="Arial"/>
                <a:cs typeface="Arial"/>
              </a:rPr>
              <a:t>Graphix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dirty="0" sz="1700" spc="2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700" spc="114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dirty="0" sz="1700" spc="100">
                <a:solidFill>
                  <a:srgbClr val="FFFFFF"/>
                </a:solidFill>
                <a:latin typeface="Arial"/>
                <a:cs typeface="Arial"/>
              </a:rPr>
              <a:t>experiences </a:t>
            </a:r>
            <a:r>
              <a:rPr dirty="0" sz="1700" spc="155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1700" spc="12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dirty="0" sz="1700" spc="14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700" spc="16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dirty="0" sz="1700" spc="135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interact </a:t>
            </a:r>
            <a:r>
              <a:rPr dirty="0" sz="1700" spc="17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700" spc="114">
                <a:solidFill>
                  <a:srgbClr val="FFFFFF"/>
                </a:solidFill>
                <a:latin typeface="Arial"/>
                <a:cs typeface="Arial"/>
              </a:rPr>
              <a:t>brand! 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Whether </a:t>
            </a:r>
            <a:r>
              <a:rPr dirty="0" sz="1700" spc="155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5">
                <a:solidFill>
                  <a:srgbClr val="FFFFFF"/>
                </a:solidFill>
                <a:latin typeface="Arial"/>
                <a:cs typeface="Arial"/>
              </a:rPr>
              <a:t>looking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FFFFFF"/>
                </a:solidFill>
                <a:latin typeface="Arial"/>
                <a:cs typeface="Arial"/>
              </a:rPr>
              <a:t>roll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7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4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5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45">
                <a:solidFill>
                  <a:srgbClr val="FFFFFF"/>
                </a:solidFill>
                <a:latin typeface="Arial"/>
                <a:cs typeface="Arial"/>
              </a:rPr>
              <a:t>identity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changing  </a:t>
            </a:r>
            <a:r>
              <a:rPr dirty="0" sz="1700" spc="1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5">
                <a:solidFill>
                  <a:srgbClr val="FFFFFF"/>
                </a:solidFill>
                <a:latin typeface="Arial"/>
                <a:cs typeface="Arial"/>
              </a:rPr>
              <a:t>direction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6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attract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clientele,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45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45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is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too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FFFFFF"/>
                </a:solidFill>
                <a:latin typeface="Arial"/>
                <a:cs typeface="Arial"/>
              </a:rPr>
              <a:t>overlooked.</a:t>
            </a:r>
            <a:endParaRPr sz="1700">
              <a:latin typeface="Arial"/>
              <a:cs typeface="Arial"/>
            </a:endParaRPr>
          </a:p>
          <a:p>
            <a:pPr algn="ctr" marL="64769" marR="55880" indent="1905">
              <a:lnSpc>
                <a:spcPct val="148200"/>
              </a:lnSpc>
              <a:spcBef>
                <a:spcPts val="25"/>
              </a:spcBef>
            </a:pPr>
            <a:r>
              <a:rPr dirty="0" sz="1700" spc="135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dirty="0" sz="1700" spc="105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dirty="0" sz="1700" spc="100">
                <a:solidFill>
                  <a:srgbClr val="FFFFFF"/>
                </a:solidFill>
                <a:latin typeface="Arial"/>
                <a:cs typeface="Arial"/>
              </a:rPr>
              <a:t>includes 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consultation </a:t>
            </a:r>
            <a:r>
              <a:rPr dirty="0" sz="1700" spc="2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700" spc="65">
                <a:solidFill>
                  <a:srgbClr val="FFFFFF"/>
                </a:solidFill>
                <a:latin typeface="Arial"/>
                <a:cs typeface="Arial"/>
              </a:rPr>
              <a:t>assure </a:t>
            </a:r>
            <a:r>
              <a:rPr dirty="0" sz="1700" spc="17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1700" spc="145">
                <a:solidFill>
                  <a:srgbClr val="FFFFFF"/>
                </a:solidFill>
                <a:latin typeface="Arial"/>
                <a:cs typeface="Arial"/>
              </a:rPr>
              <a:t>meeting </a:t>
            </a:r>
            <a:r>
              <a:rPr dirty="0" sz="1700" spc="14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dirty="0" sz="1700" spc="100">
                <a:solidFill>
                  <a:srgbClr val="FFFFFF"/>
                </a:solidFill>
                <a:latin typeface="Arial"/>
                <a:cs typeface="Arial"/>
              </a:rPr>
              <a:t>clients 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dirty="0" sz="1700" spc="70">
                <a:solidFill>
                  <a:srgbClr val="FFFFFF"/>
                </a:solidFill>
                <a:latin typeface="Arial"/>
                <a:cs typeface="Arial"/>
              </a:rPr>
              <a:t>needs,  </a:t>
            </a:r>
            <a:r>
              <a:rPr dirty="0" sz="1700" spc="10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FFFFFF"/>
                </a:solidFill>
                <a:latin typeface="Arial"/>
                <a:cs typeface="Arial"/>
              </a:rPr>
              <a:t>reassure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FFFFFF"/>
                </a:solidFill>
                <a:latin typeface="Arial"/>
                <a:cs typeface="Arial"/>
              </a:rPr>
              <a:t>ours.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95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4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0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05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45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8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becoming  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5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FFFFFF"/>
                </a:solidFill>
                <a:latin typeface="Arial"/>
                <a:cs typeface="Arial"/>
              </a:rPr>
              <a:t>partners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FFFFFF"/>
                </a:solidFill>
                <a:latin typeface="Arial"/>
                <a:cs typeface="Arial"/>
              </a:rPr>
              <a:t>handling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6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FFFFFF"/>
                </a:solidFill>
                <a:latin typeface="Arial"/>
                <a:cs typeface="Arial"/>
              </a:rPr>
              <a:t>branding,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FFFFFF"/>
                </a:solidFill>
                <a:latin typeface="Arial"/>
                <a:cs typeface="Arial"/>
              </a:rPr>
              <a:t>marketing,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digital  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experiences.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8838" y="9149324"/>
            <a:ext cx="193357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>
                <a:solidFill>
                  <a:srgbClr val="FFFFFF"/>
                </a:solidFill>
                <a:latin typeface="Arial"/>
                <a:cs typeface="Arial"/>
              </a:rPr>
              <a:t>917.577.5317</a:t>
            </a:r>
            <a:endParaRPr sz="2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28042" y="9149324"/>
            <a:ext cx="281495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6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info@acgxny.com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94459" y="3532360"/>
            <a:ext cx="867410" cy="1971675"/>
          </a:xfrm>
          <a:custGeom>
            <a:avLst/>
            <a:gdLst/>
            <a:ahLst/>
            <a:cxnLst/>
            <a:rect l="l" t="t" r="r" b="b"/>
            <a:pathLst>
              <a:path w="867409" h="1971675">
                <a:moveTo>
                  <a:pt x="0" y="0"/>
                </a:moveTo>
                <a:lnTo>
                  <a:pt x="696324" y="1971531"/>
                </a:lnTo>
                <a:lnTo>
                  <a:pt x="718904" y="1928296"/>
                </a:lnTo>
                <a:lnTo>
                  <a:pt x="740016" y="1884197"/>
                </a:lnTo>
                <a:lnTo>
                  <a:pt x="759626" y="1839268"/>
                </a:lnTo>
                <a:lnTo>
                  <a:pt x="777702" y="1793540"/>
                </a:lnTo>
                <a:lnTo>
                  <a:pt x="794212" y="1747046"/>
                </a:lnTo>
                <a:lnTo>
                  <a:pt x="809123" y="1699819"/>
                </a:lnTo>
                <a:lnTo>
                  <a:pt x="822401" y="1651890"/>
                </a:lnTo>
                <a:lnTo>
                  <a:pt x="834015" y="1603293"/>
                </a:lnTo>
                <a:lnTo>
                  <a:pt x="843932" y="1554059"/>
                </a:lnTo>
                <a:lnTo>
                  <a:pt x="852119" y="1504221"/>
                </a:lnTo>
                <a:lnTo>
                  <a:pt x="858544" y="1453812"/>
                </a:lnTo>
                <a:lnTo>
                  <a:pt x="863173" y="1402863"/>
                </a:lnTo>
                <a:lnTo>
                  <a:pt x="865974" y="1351408"/>
                </a:lnTo>
                <a:lnTo>
                  <a:pt x="866916" y="1299478"/>
                </a:lnTo>
                <a:lnTo>
                  <a:pt x="866044" y="1249486"/>
                </a:lnTo>
                <a:lnTo>
                  <a:pt x="863448" y="1199933"/>
                </a:lnTo>
                <a:lnTo>
                  <a:pt x="859157" y="1150848"/>
                </a:lnTo>
                <a:lnTo>
                  <a:pt x="853199" y="1102259"/>
                </a:lnTo>
                <a:lnTo>
                  <a:pt x="845604" y="1054196"/>
                </a:lnTo>
                <a:lnTo>
                  <a:pt x="836401" y="1006687"/>
                </a:lnTo>
                <a:lnTo>
                  <a:pt x="825618" y="959762"/>
                </a:lnTo>
                <a:lnTo>
                  <a:pt x="813285" y="913449"/>
                </a:lnTo>
                <a:lnTo>
                  <a:pt x="799430" y="867777"/>
                </a:lnTo>
                <a:lnTo>
                  <a:pt x="784083" y="822776"/>
                </a:lnTo>
                <a:lnTo>
                  <a:pt x="767272" y="778473"/>
                </a:lnTo>
                <a:lnTo>
                  <a:pt x="749027" y="734898"/>
                </a:lnTo>
                <a:lnTo>
                  <a:pt x="729375" y="692080"/>
                </a:lnTo>
                <a:lnTo>
                  <a:pt x="708347" y="650047"/>
                </a:lnTo>
                <a:lnTo>
                  <a:pt x="685971" y="608829"/>
                </a:lnTo>
                <a:lnTo>
                  <a:pt x="662276" y="568454"/>
                </a:lnTo>
                <a:lnTo>
                  <a:pt x="637292" y="528951"/>
                </a:lnTo>
                <a:lnTo>
                  <a:pt x="611046" y="490350"/>
                </a:lnTo>
                <a:lnTo>
                  <a:pt x="583568" y="452679"/>
                </a:lnTo>
                <a:lnTo>
                  <a:pt x="554888" y="415966"/>
                </a:lnTo>
                <a:lnTo>
                  <a:pt x="525033" y="380242"/>
                </a:lnTo>
                <a:lnTo>
                  <a:pt x="494033" y="345534"/>
                </a:lnTo>
                <a:lnTo>
                  <a:pt x="461917" y="311872"/>
                </a:lnTo>
                <a:lnTo>
                  <a:pt x="428714" y="279284"/>
                </a:lnTo>
                <a:lnTo>
                  <a:pt x="394452" y="247800"/>
                </a:lnTo>
                <a:lnTo>
                  <a:pt x="359161" y="217448"/>
                </a:lnTo>
                <a:lnTo>
                  <a:pt x="322870" y="188257"/>
                </a:lnTo>
                <a:lnTo>
                  <a:pt x="285607" y="160256"/>
                </a:lnTo>
                <a:lnTo>
                  <a:pt x="247402" y="133475"/>
                </a:lnTo>
                <a:lnTo>
                  <a:pt x="208283" y="107941"/>
                </a:lnTo>
                <a:lnTo>
                  <a:pt x="168279" y="83683"/>
                </a:lnTo>
                <a:lnTo>
                  <a:pt x="127420" y="60732"/>
                </a:lnTo>
                <a:lnTo>
                  <a:pt x="85735" y="39115"/>
                </a:lnTo>
                <a:lnTo>
                  <a:pt x="43252" y="188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47194" y="3528403"/>
            <a:ext cx="877569" cy="1978025"/>
          </a:xfrm>
          <a:custGeom>
            <a:avLst/>
            <a:gdLst/>
            <a:ahLst/>
            <a:cxnLst/>
            <a:rect l="l" t="t" r="r" b="b"/>
            <a:pathLst>
              <a:path w="877570" h="1978025">
                <a:moveTo>
                  <a:pt x="876968" y="0"/>
                </a:moveTo>
                <a:lnTo>
                  <a:pt x="833262" y="18665"/>
                </a:lnTo>
                <a:lnTo>
                  <a:pt x="790328" y="38746"/>
                </a:lnTo>
                <a:lnTo>
                  <a:pt x="748197" y="60215"/>
                </a:lnTo>
                <a:lnTo>
                  <a:pt x="706896" y="83041"/>
                </a:lnTo>
                <a:lnTo>
                  <a:pt x="666456" y="107194"/>
                </a:lnTo>
                <a:lnTo>
                  <a:pt x="626906" y="132647"/>
                </a:lnTo>
                <a:lnTo>
                  <a:pt x="588276" y="159368"/>
                </a:lnTo>
                <a:lnTo>
                  <a:pt x="550596" y="187330"/>
                </a:lnTo>
                <a:lnTo>
                  <a:pt x="513894" y="216501"/>
                </a:lnTo>
                <a:lnTo>
                  <a:pt x="478201" y="246854"/>
                </a:lnTo>
                <a:lnTo>
                  <a:pt x="443545" y="278358"/>
                </a:lnTo>
                <a:lnTo>
                  <a:pt x="409958" y="310984"/>
                </a:lnTo>
                <a:lnTo>
                  <a:pt x="377467" y="344703"/>
                </a:lnTo>
                <a:lnTo>
                  <a:pt x="346102" y="379485"/>
                </a:lnTo>
                <a:lnTo>
                  <a:pt x="315894" y="415301"/>
                </a:lnTo>
                <a:lnTo>
                  <a:pt x="286872" y="452121"/>
                </a:lnTo>
                <a:lnTo>
                  <a:pt x="259064" y="489917"/>
                </a:lnTo>
                <a:lnTo>
                  <a:pt x="232502" y="528658"/>
                </a:lnTo>
                <a:lnTo>
                  <a:pt x="207213" y="568315"/>
                </a:lnTo>
                <a:lnTo>
                  <a:pt x="183229" y="608860"/>
                </a:lnTo>
                <a:lnTo>
                  <a:pt x="160577" y="650261"/>
                </a:lnTo>
                <a:lnTo>
                  <a:pt x="139289" y="692491"/>
                </a:lnTo>
                <a:lnTo>
                  <a:pt x="119393" y="735519"/>
                </a:lnTo>
                <a:lnTo>
                  <a:pt x="100919" y="779316"/>
                </a:lnTo>
                <a:lnTo>
                  <a:pt x="83896" y="823853"/>
                </a:lnTo>
                <a:lnTo>
                  <a:pt x="68355" y="869100"/>
                </a:lnTo>
                <a:lnTo>
                  <a:pt x="54323" y="915028"/>
                </a:lnTo>
                <a:lnTo>
                  <a:pt x="41833" y="961608"/>
                </a:lnTo>
                <a:lnTo>
                  <a:pt x="30911" y="1008809"/>
                </a:lnTo>
                <a:lnTo>
                  <a:pt x="21589" y="1056604"/>
                </a:lnTo>
                <a:lnTo>
                  <a:pt x="13896" y="1104961"/>
                </a:lnTo>
                <a:lnTo>
                  <a:pt x="7860" y="1153853"/>
                </a:lnTo>
                <a:lnTo>
                  <a:pt x="3513" y="1203249"/>
                </a:lnTo>
                <a:lnTo>
                  <a:pt x="883" y="1253120"/>
                </a:lnTo>
                <a:lnTo>
                  <a:pt x="0" y="1303436"/>
                </a:lnTo>
                <a:lnTo>
                  <a:pt x="948" y="1355565"/>
                </a:lnTo>
                <a:lnTo>
                  <a:pt x="3773" y="1407215"/>
                </a:lnTo>
                <a:lnTo>
                  <a:pt x="8440" y="1458352"/>
                </a:lnTo>
                <a:lnTo>
                  <a:pt x="14916" y="1508944"/>
                </a:lnTo>
                <a:lnTo>
                  <a:pt x="23168" y="1558958"/>
                </a:lnTo>
                <a:lnTo>
                  <a:pt x="33164" y="1608363"/>
                </a:lnTo>
                <a:lnTo>
                  <a:pt x="44869" y="1657124"/>
                </a:lnTo>
                <a:lnTo>
                  <a:pt x="58250" y="1705211"/>
                </a:lnTo>
                <a:lnTo>
                  <a:pt x="73275" y="1752589"/>
                </a:lnTo>
                <a:lnTo>
                  <a:pt x="89910" y="1799227"/>
                </a:lnTo>
                <a:lnTo>
                  <a:pt x="108122" y="1845091"/>
                </a:lnTo>
                <a:lnTo>
                  <a:pt x="127878" y="1890150"/>
                </a:lnTo>
                <a:lnTo>
                  <a:pt x="149145" y="1934370"/>
                </a:lnTo>
                <a:lnTo>
                  <a:pt x="171890" y="1977719"/>
                </a:lnTo>
                <a:lnTo>
                  <a:pt x="876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75806" y="4099834"/>
            <a:ext cx="1132205" cy="2139315"/>
          </a:xfrm>
          <a:custGeom>
            <a:avLst/>
            <a:gdLst/>
            <a:ahLst/>
            <a:cxnLst/>
            <a:rect l="l" t="t" r="r" b="b"/>
            <a:pathLst>
              <a:path w="1132204" h="2139315">
                <a:moveTo>
                  <a:pt x="1018907" y="1626767"/>
                </a:moveTo>
                <a:lnTo>
                  <a:pt x="118687" y="1626767"/>
                </a:lnTo>
                <a:lnTo>
                  <a:pt x="0" y="2014608"/>
                </a:lnTo>
                <a:lnTo>
                  <a:pt x="44521" y="2033812"/>
                </a:lnTo>
                <a:lnTo>
                  <a:pt x="89813" y="2051524"/>
                </a:lnTo>
                <a:lnTo>
                  <a:pt x="135844" y="2067709"/>
                </a:lnTo>
                <a:lnTo>
                  <a:pt x="182586" y="2082333"/>
                </a:lnTo>
                <a:lnTo>
                  <a:pt x="230007" y="2095364"/>
                </a:lnTo>
                <a:lnTo>
                  <a:pt x="278079" y="2106767"/>
                </a:lnTo>
                <a:lnTo>
                  <a:pt x="326770" y="2116508"/>
                </a:lnTo>
                <a:lnTo>
                  <a:pt x="376052" y="2124553"/>
                </a:lnTo>
                <a:lnTo>
                  <a:pt x="425895" y="2130870"/>
                </a:lnTo>
                <a:lnTo>
                  <a:pt x="476267" y="2135424"/>
                </a:lnTo>
                <a:lnTo>
                  <a:pt x="527141" y="2138181"/>
                </a:lnTo>
                <a:lnTo>
                  <a:pt x="578485" y="2139107"/>
                </a:lnTo>
                <a:lnTo>
                  <a:pt x="631828" y="2138111"/>
                </a:lnTo>
                <a:lnTo>
                  <a:pt x="684667" y="2135148"/>
                </a:lnTo>
                <a:lnTo>
                  <a:pt x="736967" y="2130255"/>
                </a:lnTo>
                <a:lnTo>
                  <a:pt x="788693" y="2123467"/>
                </a:lnTo>
                <a:lnTo>
                  <a:pt x="839812" y="2114822"/>
                </a:lnTo>
                <a:lnTo>
                  <a:pt x="890288" y="2104355"/>
                </a:lnTo>
                <a:lnTo>
                  <a:pt x="940087" y="2092103"/>
                </a:lnTo>
                <a:lnTo>
                  <a:pt x="989174" y="2078104"/>
                </a:lnTo>
                <a:lnTo>
                  <a:pt x="1037516" y="2062392"/>
                </a:lnTo>
                <a:lnTo>
                  <a:pt x="1085078" y="2045005"/>
                </a:lnTo>
                <a:lnTo>
                  <a:pt x="1131825" y="2025980"/>
                </a:lnTo>
                <a:lnTo>
                  <a:pt x="1018907" y="1626767"/>
                </a:lnTo>
                <a:close/>
              </a:path>
              <a:path w="1132204" h="2139315">
                <a:moveTo>
                  <a:pt x="911716" y="1575512"/>
                </a:moveTo>
                <a:lnTo>
                  <a:pt x="220506" y="1575512"/>
                </a:lnTo>
                <a:lnTo>
                  <a:pt x="220506" y="1626767"/>
                </a:lnTo>
                <a:lnTo>
                  <a:pt x="911716" y="1626767"/>
                </a:lnTo>
                <a:lnTo>
                  <a:pt x="911716" y="1575512"/>
                </a:lnTo>
                <a:close/>
              </a:path>
              <a:path w="1132204" h="2139315">
                <a:moveTo>
                  <a:pt x="848822" y="1520759"/>
                </a:moveTo>
                <a:lnTo>
                  <a:pt x="283949" y="1520759"/>
                </a:lnTo>
                <a:lnTo>
                  <a:pt x="283949" y="1575512"/>
                </a:lnTo>
                <a:lnTo>
                  <a:pt x="848822" y="1575512"/>
                </a:lnTo>
                <a:lnTo>
                  <a:pt x="848822" y="1520759"/>
                </a:lnTo>
                <a:close/>
              </a:path>
              <a:path w="1132204" h="2139315">
                <a:moveTo>
                  <a:pt x="578600" y="0"/>
                </a:moveTo>
                <a:lnTo>
                  <a:pt x="512822" y="1520759"/>
                </a:lnTo>
                <a:lnTo>
                  <a:pt x="644378" y="1520759"/>
                </a:lnTo>
                <a:lnTo>
                  <a:pt x="5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25504" y="6376139"/>
            <a:ext cx="892175" cy="883285"/>
          </a:xfrm>
          <a:custGeom>
            <a:avLst/>
            <a:gdLst/>
            <a:ahLst/>
            <a:cxnLst/>
            <a:rect l="l" t="t" r="r" b="b"/>
            <a:pathLst>
              <a:path w="892175" h="883284">
                <a:moveTo>
                  <a:pt x="492131" y="0"/>
                </a:moveTo>
                <a:lnTo>
                  <a:pt x="399464" y="0"/>
                </a:lnTo>
                <a:lnTo>
                  <a:pt x="0" y="882821"/>
                </a:lnTo>
                <a:lnTo>
                  <a:pt x="101431" y="882821"/>
                </a:lnTo>
                <a:lnTo>
                  <a:pt x="205375" y="651152"/>
                </a:lnTo>
                <a:lnTo>
                  <a:pt x="786776" y="651152"/>
                </a:lnTo>
                <a:lnTo>
                  <a:pt x="746555" y="562265"/>
                </a:lnTo>
                <a:lnTo>
                  <a:pt x="244191" y="562265"/>
                </a:lnTo>
                <a:lnTo>
                  <a:pt x="444541" y="115200"/>
                </a:lnTo>
                <a:lnTo>
                  <a:pt x="544259" y="115200"/>
                </a:lnTo>
                <a:lnTo>
                  <a:pt x="492131" y="0"/>
                </a:lnTo>
                <a:close/>
              </a:path>
              <a:path w="892175" h="883284">
                <a:moveTo>
                  <a:pt x="786776" y="651152"/>
                </a:moveTo>
                <a:lnTo>
                  <a:pt x="682460" y="651152"/>
                </a:lnTo>
                <a:lnTo>
                  <a:pt x="785169" y="882821"/>
                </a:lnTo>
                <a:lnTo>
                  <a:pt x="891606" y="882821"/>
                </a:lnTo>
                <a:lnTo>
                  <a:pt x="786776" y="651152"/>
                </a:lnTo>
                <a:close/>
              </a:path>
              <a:path w="892175" h="883284">
                <a:moveTo>
                  <a:pt x="544259" y="115200"/>
                </a:moveTo>
                <a:lnTo>
                  <a:pt x="444541" y="115200"/>
                </a:lnTo>
                <a:lnTo>
                  <a:pt x="643645" y="562265"/>
                </a:lnTo>
                <a:lnTo>
                  <a:pt x="746555" y="562265"/>
                </a:lnTo>
                <a:lnTo>
                  <a:pt x="544259" y="11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10206" y="7167086"/>
            <a:ext cx="592455" cy="91440"/>
          </a:xfrm>
          <a:custGeom>
            <a:avLst/>
            <a:gdLst/>
            <a:ahLst/>
            <a:cxnLst/>
            <a:rect l="l" t="t" r="r" b="b"/>
            <a:pathLst>
              <a:path w="592454" h="91440">
                <a:moveTo>
                  <a:pt x="0" y="91439"/>
                </a:moveTo>
                <a:lnTo>
                  <a:pt x="592306" y="91439"/>
                </a:lnTo>
                <a:lnTo>
                  <a:pt x="59230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10206" y="6382226"/>
            <a:ext cx="99060" cy="784860"/>
          </a:xfrm>
          <a:custGeom>
            <a:avLst/>
            <a:gdLst/>
            <a:ahLst/>
            <a:cxnLst/>
            <a:rect l="l" t="t" r="r" b="b"/>
            <a:pathLst>
              <a:path w="99060" h="784859">
                <a:moveTo>
                  <a:pt x="0" y="784860"/>
                </a:moveTo>
                <a:lnTo>
                  <a:pt x="98928" y="784860"/>
                </a:lnTo>
                <a:lnTo>
                  <a:pt x="98928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05651" y="7167086"/>
            <a:ext cx="592455" cy="91440"/>
          </a:xfrm>
          <a:custGeom>
            <a:avLst/>
            <a:gdLst/>
            <a:ahLst/>
            <a:cxnLst/>
            <a:rect l="l" t="t" r="r" b="b"/>
            <a:pathLst>
              <a:path w="592454" h="91440">
                <a:moveTo>
                  <a:pt x="0" y="91439"/>
                </a:moveTo>
                <a:lnTo>
                  <a:pt x="592306" y="91439"/>
                </a:lnTo>
                <a:lnTo>
                  <a:pt x="59230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05651" y="6382226"/>
            <a:ext cx="99060" cy="784860"/>
          </a:xfrm>
          <a:custGeom>
            <a:avLst/>
            <a:gdLst/>
            <a:ahLst/>
            <a:cxnLst/>
            <a:rect l="l" t="t" r="r" b="b"/>
            <a:pathLst>
              <a:path w="99059" h="784859">
                <a:moveTo>
                  <a:pt x="0" y="784860"/>
                </a:moveTo>
                <a:lnTo>
                  <a:pt x="98918" y="784860"/>
                </a:lnTo>
                <a:lnTo>
                  <a:pt x="98918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62256" y="6367368"/>
            <a:ext cx="790575" cy="906780"/>
          </a:xfrm>
          <a:custGeom>
            <a:avLst/>
            <a:gdLst/>
            <a:ahLst/>
            <a:cxnLst/>
            <a:rect l="l" t="t" r="r" b="b"/>
            <a:pathLst>
              <a:path w="790575" h="906779">
                <a:moveTo>
                  <a:pt x="443274" y="0"/>
                </a:moveTo>
                <a:lnTo>
                  <a:pt x="396007" y="2230"/>
                </a:lnTo>
                <a:lnTo>
                  <a:pt x="350624" y="8923"/>
                </a:lnTo>
                <a:lnTo>
                  <a:pt x="307119" y="20081"/>
                </a:lnTo>
                <a:lnTo>
                  <a:pt x="265489" y="35705"/>
                </a:lnTo>
                <a:lnTo>
                  <a:pt x="226192" y="55185"/>
                </a:lnTo>
                <a:lnTo>
                  <a:pt x="189718" y="77955"/>
                </a:lnTo>
                <a:lnTo>
                  <a:pt x="156056" y="104016"/>
                </a:lnTo>
                <a:lnTo>
                  <a:pt x="125200" y="133367"/>
                </a:lnTo>
                <a:lnTo>
                  <a:pt x="97387" y="165645"/>
                </a:lnTo>
                <a:lnTo>
                  <a:pt x="72775" y="200512"/>
                </a:lnTo>
                <a:lnTo>
                  <a:pt x="51370" y="237962"/>
                </a:lnTo>
                <a:lnTo>
                  <a:pt x="33143" y="278104"/>
                </a:lnTo>
                <a:lnTo>
                  <a:pt x="18672" y="319951"/>
                </a:lnTo>
                <a:lnTo>
                  <a:pt x="8302" y="363153"/>
                </a:lnTo>
                <a:lnTo>
                  <a:pt x="2076" y="407601"/>
                </a:lnTo>
                <a:lnTo>
                  <a:pt x="113" y="450792"/>
                </a:lnTo>
                <a:lnTo>
                  <a:pt x="0" y="455829"/>
                </a:lnTo>
                <a:lnTo>
                  <a:pt x="2076" y="502078"/>
                </a:lnTo>
                <a:lnTo>
                  <a:pt x="8302" y="546917"/>
                </a:lnTo>
                <a:lnTo>
                  <a:pt x="18672" y="590347"/>
                </a:lnTo>
                <a:lnTo>
                  <a:pt x="33182" y="632368"/>
                </a:lnTo>
                <a:lnTo>
                  <a:pt x="51370" y="672333"/>
                </a:lnTo>
                <a:lnTo>
                  <a:pt x="72775" y="709553"/>
                </a:lnTo>
                <a:lnTo>
                  <a:pt x="97387" y="744029"/>
                </a:lnTo>
                <a:lnTo>
                  <a:pt x="125200" y="775766"/>
                </a:lnTo>
                <a:lnTo>
                  <a:pt x="155978" y="804536"/>
                </a:lnTo>
                <a:lnTo>
                  <a:pt x="189401" y="830084"/>
                </a:lnTo>
                <a:lnTo>
                  <a:pt x="225476" y="852420"/>
                </a:lnTo>
                <a:lnTo>
                  <a:pt x="264211" y="871554"/>
                </a:lnTo>
                <a:lnTo>
                  <a:pt x="305216" y="886889"/>
                </a:lnTo>
                <a:lnTo>
                  <a:pt x="348105" y="897848"/>
                </a:lnTo>
                <a:lnTo>
                  <a:pt x="392874" y="904427"/>
                </a:lnTo>
                <a:lnTo>
                  <a:pt x="439515" y="906621"/>
                </a:lnTo>
                <a:lnTo>
                  <a:pt x="468882" y="905916"/>
                </a:lnTo>
                <a:lnTo>
                  <a:pt x="523360" y="900282"/>
                </a:lnTo>
                <a:lnTo>
                  <a:pt x="572510" y="889165"/>
                </a:lnTo>
                <a:lnTo>
                  <a:pt x="618205" y="873512"/>
                </a:lnTo>
                <a:lnTo>
                  <a:pt x="660812" y="853528"/>
                </a:lnTo>
                <a:lnTo>
                  <a:pt x="700571" y="829417"/>
                </a:lnTo>
                <a:lnTo>
                  <a:pt x="720207" y="815189"/>
                </a:lnTo>
                <a:lnTo>
                  <a:pt x="442059" y="815189"/>
                </a:lnTo>
                <a:lnTo>
                  <a:pt x="406395" y="813432"/>
                </a:lnTo>
                <a:lnTo>
                  <a:pt x="339084" y="799357"/>
                </a:lnTo>
                <a:lnTo>
                  <a:pt x="277440" y="771659"/>
                </a:lnTo>
                <a:lnTo>
                  <a:pt x="223607" y="733147"/>
                </a:lnTo>
                <a:lnTo>
                  <a:pt x="178142" y="684543"/>
                </a:lnTo>
                <a:lnTo>
                  <a:pt x="142448" y="627246"/>
                </a:lnTo>
                <a:lnTo>
                  <a:pt x="117117" y="561899"/>
                </a:lnTo>
                <a:lnTo>
                  <a:pt x="104281" y="490843"/>
                </a:lnTo>
                <a:lnTo>
                  <a:pt x="102677" y="450792"/>
                </a:lnTo>
                <a:lnTo>
                  <a:pt x="104281" y="413821"/>
                </a:lnTo>
                <a:lnTo>
                  <a:pt x="117117" y="343383"/>
                </a:lnTo>
                <a:lnTo>
                  <a:pt x="142512" y="277991"/>
                </a:lnTo>
                <a:lnTo>
                  <a:pt x="178142" y="220825"/>
                </a:lnTo>
                <a:lnTo>
                  <a:pt x="223607" y="172255"/>
                </a:lnTo>
                <a:lnTo>
                  <a:pt x="277440" y="134068"/>
                </a:lnTo>
                <a:lnTo>
                  <a:pt x="339084" y="106919"/>
                </a:lnTo>
                <a:lnTo>
                  <a:pt x="406395" y="93153"/>
                </a:lnTo>
                <a:lnTo>
                  <a:pt x="442059" y="91431"/>
                </a:lnTo>
                <a:lnTo>
                  <a:pt x="729921" y="91431"/>
                </a:lnTo>
                <a:lnTo>
                  <a:pt x="717517" y="82018"/>
                </a:lnTo>
                <a:lnTo>
                  <a:pt x="680909" y="58229"/>
                </a:lnTo>
                <a:lnTo>
                  <a:pt x="641153" y="38187"/>
                </a:lnTo>
                <a:lnTo>
                  <a:pt x="598102" y="22077"/>
                </a:lnTo>
                <a:lnTo>
                  <a:pt x="551627" y="10020"/>
                </a:lnTo>
                <a:lnTo>
                  <a:pt x="500415" y="2509"/>
                </a:lnTo>
                <a:lnTo>
                  <a:pt x="472586" y="627"/>
                </a:lnTo>
                <a:lnTo>
                  <a:pt x="443274" y="0"/>
                </a:lnTo>
                <a:close/>
              </a:path>
              <a:path w="790575" h="906779">
                <a:moveTo>
                  <a:pt x="725045" y="688722"/>
                </a:moveTo>
                <a:lnTo>
                  <a:pt x="693579" y="717094"/>
                </a:lnTo>
                <a:lnTo>
                  <a:pt x="661809" y="742109"/>
                </a:lnTo>
                <a:lnTo>
                  <a:pt x="629730" y="763757"/>
                </a:lnTo>
                <a:lnTo>
                  <a:pt x="563189" y="796543"/>
                </a:lnTo>
                <a:lnTo>
                  <a:pt x="525935" y="806906"/>
                </a:lnTo>
                <a:lnTo>
                  <a:pt x="485561" y="813119"/>
                </a:lnTo>
                <a:lnTo>
                  <a:pt x="442059" y="815189"/>
                </a:lnTo>
                <a:lnTo>
                  <a:pt x="720207" y="815189"/>
                </a:lnTo>
                <a:lnTo>
                  <a:pt x="737690" y="801321"/>
                </a:lnTo>
                <a:lnTo>
                  <a:pt x="755575" y="785945"/>
                </a:lnTo>
                <a:lnTo>
                  <a:pt x="773069" y="769700"/>
                </a:lnTo>
                <a:lnTo>
                  <a:pt x="790185" y="752584"/>
                </a:lnTo>
                <a:lnTo>
                  <a:pt x="725045" y="688722"/>
                </a:lnTo>
                <a:close/>
              </a:path>
              <a:path w="790575" h="906779">
                <a:moveTo>
                  <a:pt x="729921" y="91431"/>
                </a:moveTo>
                <a:lnTo>
                  <a:pt x="442059" y="91431"/>
                </a:lnTo>
                <a:lnTo>
                  <a:pt x="485526" y="93542"/>
                </a:lnTo>
                <a:lnTo>
                  <a:pt x="525786" y="99877"/>
                </a:lnTo>
                <a:lnTo>
                  <a:pt x="562836" y="110439"/>
                </a:lnTo>
                <a:lnTo>
                  <a:pt x="628422" y="143307"/>
                </a:lnTo>
                <a:lnTo>
                  <a:pt x="688836" y="186511"/>
                </a:lnTo>
                <a:lnTo>
                  <a:pt x="717517" y="211637"/>
                </a:lnTo>
                <a:lnTo>
                  <a:pt x="785148" y="139011"/>
                </a:lnTo>
                <a:lnTo>
                  <a:pt x="768701" y="123702"/>
                </a:lnTo>
                <a:lnTo>
                  <a:pt x="751949" y="109097"/>
                </a:lnTo>
                <a:lnTo>
                  <a:pt x="734889" y="95201"/>
                </a:lnTo>
                <a:lnTo>
                  <a:pt x="729921" y="91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54301" y="6382397"/>
            <a:ext cx="99060" cy="876935"/>
          </a:xfrm>
          <a:custGeom>
            <a:avLst/>
            <a:gdLst/>
            <a:ahLst/>
            <a:cxnLst/>
            <a:rect l="l" t="t" r="r" b="b"/>
            <a:pathLst>
              <a:path w="99059" h="876934">
                <a:moveTo>
                  <a:pt x="0" y="876570"/>
                </a:moveTo>
                <a:lnTo>
                  <a:pt x="98939" y="876570"/>
                </a:lnTo>
                <a:lnTo>
                  <a:pt x="98939" y="0"/>
                </a:lnTo>
                <a:lnTo>
                  <a:pt x="0" y="0"/>
                </a:lnTo>
                <a:lnTo>
                  <a:pt x="0" y="876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59368" y="6382395"/>
            <a:ext cx="1499235" cy="876935"/>
          </a:xfrm>
          <a:custGeom>
            <a:avLst/>
            <a:gdLst/>
            <a:ahLst/>
            <a:cxnLst/>
            <a:rect l="l" t="t" r="r" b="b"/>
            <a:pathLst>
              <a:path w="1499234" h="876934">
                <a:moveTo>
                  <a:pt x="393192" y="91410"/>
                </a:moveTo>
                <a:lnTo>
                  <a:pt x="294263" y="91410"/>
                </a:lnTo>
                <a:lnTo>
                  <a:pt x="294263" y="876570"/>
                </a:lnTo>
                <a:lnTo>
                  <a:pt x="393192" y="876570"/>
                </a:lnTo>
                <a:lnTo>
                  <a:pt x="393192" y="91410"/>
                </a:lnTo>
                <a:close/>
              </a:path>
              <a:path w="1499234" h="876934">
                <a:moveTo>
                  <a:pt x="807352" y="23695"/>
                </a:moveTo>
                <a:lnTo>
                  <a:pt x="687486" y="23695"/>
                </a:lnTo>
                <a:lnTo>
                  <a:pt x="1035581" y="529690"/>
                </a:lnTo>
                <a:lnTo>
                  <a:pt x="1035581" y="876570"/>
                </a:lnTo>
                <a:lnTo>
                  <a:pt x="1134520" y="876570"/>
                </a:lnTo>
                <a:lnTo>
                  <a:pt x="1134520" y="528444"/>
                </a:lnTo>
                <a:lnTo>
                  <a:pt x="1196702" y="438269"/>
                </a:lnTo>
                <a:lnTo>
                  <a:pt x="1086270" y="438269"/>
                </a:lnTo>
                <a:lnTo>
                  <a:pt x="807352" y="23695"/>
                </a:lnTo>
                <a:close/>
              </a:path>
              <a:path w="1499234" h="876934">
                <a:moveTo>
                  <a:pt x="1498917" y="0"/>
                </a:moveTo>
                <a:lnTo>
                  <a:pt x="1383706" y="0"/>
                </a:lnTo>
                <a:lnTo>
                  <a:pt x="1086270" y="438269"/>
                </a:lnTo>
                <a:lnTo>
                  <a:pt x="1196702" y="438269"/>
                </a:lnTo>
                <a:lnTo>
                  <a:pt x="1498917" y="0"/>
                </a:lnTo>
                <a:close/>
              </a:path>
              <a:path w="1499234" h="876934">
                <a:moveTo>
                  <a:pt x="791410" y="0"/>
                </a:moveTo>
                <a:lnTo>
                  <a:pt x="0" y="0"/>
                </a:lnTo>
                <a:lnTo>
                  <a:pt x="0" y="91410"/>
                </a:lnTo>
                <a:lnTo>
                  <a:pt x="687486" y="91410"/>
                </a:lnTo>
                <a:lnTo>
                  <a:pt x="687486" y="23695"/>
                </a:lnTo>
                <a:lnTo>
                  <a:pt x="807352" y="23695"/>
                </a:lnTo>
                <a:lnTo>
                  <a:pt x="791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836464" y="6364858"/>
            <a:ext cx="857885" cy="911860"/>
          </a:xfrm>
          <a:custGeom>
            <a:avLst/>
            <a:gdLst/>
            <a:ahLst/>
            <a:cxnLst/>
            <a:rect l="l" t="t" r="r" b="b"/>
            <a:pathLst>
              <a:path w="857884" h="911859">
                <a:moveTo>
                  <a:pt x="470833" y="0"/>
                </a:moveTo>
                <a:lnTo>
                  <a:pt x="421025" y="2194"/>
                </a:lnTo>
                <a:lnTo>
                  <a:pt x="373031" y="8775"/>
                </a:lnTo>
                <a:lnTo>
                  <a:pt x="326854" y="19741"/>
                </a:lnTo>
                <a:lnTo>
                  <a:pt x="282494" y="35087"/>
                </a:lnTo>
                <a:lnTo>
                  <a:pt x="240581" y="54300"/>
                </a:lnTo>
                <a:lnTo>
                  <a:pt x="201747" y="76877"/>
                </a:lnTo>
                <a:lnTo>
                  <a:pt x="165992" y="102815"/>
                </a:lnTo>
                <a:lnTo>
                  <a:pt x="133315" y="132111"/>
                </a:lnTo>
                <a:lnTo>
                  <a:pt x="103842" y="164438"/>
                </a:lnTo>
                <a:lnTo>
                  <a:pt x="77716" y="199425"/>
                </a:lnTo>
                <a:lnTo>
                  <a:pt x="54937" y="237071"/>
                </a:lnTo>
                <a:lnTo>
                  <a:pt x="35506" y="277373"/>
                </a:lnTo>
                <a:lnTo>
                  <a:pt x="19966" y="319768"/>
                </a:lnTo>
                <a:lnTo>
                  <a:pt x="8871" y="363642"/>
                </a:lnTo>
                <a:lnTo>
                  <a:pt x="2217" y="408990"/>
                </a:lnTo>
                <a:lnTo>
                  <a:pt x="0" y="455808"/>
                </a:lnTo>
                <a:lnTo>
                  <a:pt x="58" y="459577"/>
                </a:lnTo>
                <a:lnTo>
                  <a:pt x="2266" y="507359"/>
                </a:lnTo>
                <a:lnTo>
                  <a:pt x="9069" y="554282"/>
                </a:lnTo>
                <a:lnTo>
                  <a:pt x="20412" y="599087"/>
                </a:lnTo>
                <a:lnTo>
                  <a:pt x="36302" y="641771"/>
                </a:lnTo>
                <a:lnTo>
                  <a:pt x="56186" y="681969"/>
                </a:lnTo>
                <a:lnTo>
                  <a:pt x="79511" y="719260"/>
                </a:lnTo>
                <a:lnTo>
                  <a:pt x="106278" y="753646"/>
                </a:lnTo>
                <a:lnTo>
                  <a:pt x="136487" y="785127"/>
                </a:lnTo>
                <a:lnTo>
                  <a:pt x="169869" y="813520"/>
                </a:lnTo>
                <a:lnTo>
                  <a:pt x="206139" y="838539"/>
                </a:lnTo>
                <a:lnTo>
                  <a:pt x="245304" y="860182"/>
                </a:lnTo>
                <a:lnTo>
                  <a:pt x="287373" y="878444"/>
                </a:lnTo>
                <a:lnTo>
                  <a:pt x="331867" y="892966"/>
                </a:lnTo>
                <a:lnTo>
                  <a:pt x="378318" y="903342"/>
                </a:lnTo>
                <a:lnTo>
                  <a:pt x="426724" y="909570"/>
                </a:lnTo>
                <a:lnTo>
                  <a:pt x="477084" y="911647"/>
                </a:lnTo>
                <a:lnTo>
                  <a:pt x="535635" y="909218"/>
                </a:lnTo>
                <a:lnTo>
                  <a:pt x="591047" y="901933"/>
                </a:lnTo>
                <a:lnTo>
                  <a:pt x="643329" y="889799"/>
                </a:lnTo>
                <a:lnTo>
                  <a:pt x="692492" y="872821"/>
                </a:lnTo>
                <a:lnTo>
                  <a:pt x="738493" y="852239"/>
                </a:lnTo>
                <a:lnTo>
                  <a:pt x="781375" y="829305"/>
                </a:lnTo>
                <a:lnTo>
                  <a:pt x="821134" y="804026"/>
                </a:lnTo>
                <a:lnTo>
                  <a:pt x="857764" y="776405"/>
                </a:lnTo>
                <a:lnTo>
                  <a:pt x="857764" y="702502"/>
                </a:lnTo>
                <a:lnTo>
                  <a:pt x="486623" y="702502"/>
                </a:lnTo>
                <a:lnTo>
                  <a:pt x="460834" y="701369"/>
                </a:lnTo>
                <a:lnTo>
                  <a:pt x="412788" y="692297"/>
                </a:lnTo>
                <a:lnTo>
                  <a:pt x="369564" y="674424"/>
                </a:lnTo>
                <a:lnTo>
                  <a:pt x="331878" y="649371"/>
                </a:lnTo>
                <a:lnTo>
                  <a:pt x="300035" y="617472"/>
                </a:lnTo>
                <a:lnTo>
                  <a:pt x="275213" y="578966"/>
                </a:lnTo>
                <a:lnTo>
                  <a:pt x="257821" y="534236"/>
                </a:lnTo>
                <a:lnTo>
                  <a:pt x="249037" y="485402"/>
                </a:lnTo>
                <a:lnTo>
                  <a:pt x="247940" y="459577"/>
                </a:lnTo>
                <a:lnTo>
                  <a:pt x="247995" y="455808"/>
                </a:lnTo>
                <a:lnTo>
                  <a:pt x="252314" y="408560"/>
                </a:lnTo>
                <a:lnTo>
                  <a:pt x="265468" y="363151"/>
                </a:lnTo>
                <a:lnTo>
                  <a:pt x="286119" y="322153"/>
                </a:lnTo>
                <a:lnTo>
                  <a:pt x="313037" y="286787"/>
                </a:lnTo>
                <a:lnTo>
                  <a:pt x="345759" y="257666"/>
                </a:lnTo>
                <a:lnTo>
                  <a:pt x="383820" y="235416"/>
                </a:lnTo>
                <a:lnTo>
                  <a:pt x="426220" y="221333"/>
                </a:lnTo>
                <a:lnTo>
                  <a:pt x="472090" y="216642"/>
                </a:lnTo>
                <a:lnTo>
                  <a:pt x="752505" y="216642"/>
                </a:lnTo>
                <a:lnTo>
                  <a:pt x="826487" y="127744"/>
                </a:lnTo>
                <a:lnTo>
                  <a:pt x="790515" y="99322"/>
                </a:lnTo>
                <a:lnTo>
                  <a:pt x="752751" y="74200"/>
                </a:lnTo>
                <a:lnTo>
                  <a:pt x="713190" y="52367"/>
                </a:lnTo>
                <a:lnTo>
                  <a:pt x="671822" y="33810"/>
                </a:lnTo>
                <a:lnTo>
                  <a:pt x="627557" y="19021"/>
                </a:lnTo>
                <a:lnTo>
                  <a:pt x="579306" y="8455"/>
                </a:lnTo>
                <a:lnTo>
                  <a:pt x="527067" y="2114"/>
                </a:lnTo>
                <a:lnTo>
                  <a:pt x="470833" y="0"/>
                </a:lnTo>
                <a:close/>
              </a:path>
              <a:path w="857884" h="911859">
                <a:moveTo>
                  <a:pt x="857764" y="381936"/>
                </a:moveTo>
                <a:lnTo>
                  <a:pt x="454562" y="381936"/>
                </a:lnTo>
                <a:lnTo>
                  <a:pt x="454562" y="559752"/>
                </a:lnTo>
                <a:lnTo>
                  <a:pt x="627352" y="559752"/>
                </a:lnTo>
                <a:lnTo>
                  <a:pt x="627352" y="666189"/>
                </a:lnTo>
                <a:lnTo>
                  <a:pt x="597830" y="682084"/>
                </a:lnTo>
                <a:lnTo>
                  <a:pt x="564535" y="693431"/>
                </a:lnTo>
                <a:lnTo>
                  <a:pt x="527466" y="700235"/>
                </a:lnTo>
                <a:lnTo>
                  <a:pt x="486623" y="702502"/>
                </a:lnTo>
                <a:lnTo>
                  <a:pt x="857764" y="702502"/>
                </a:lnTo>
                <a:lnTo>
                  <a:pt x="857764" y="381936"/>
                </a:lnTo>
                <a:close/>
              </a:path>
              <a:path w="857884" h="911859">
                <a:moveTo>
                  <a:pt x="752505" y="216642"/>
                </a:moveTo>
                <a:lnTo>
                  <a:pt x="472090" y="216642"/>
                </a:lnTo>
                <a:lnTo>
                  <a:pt x="503658" y="217973"/>
                </a:lnTo>
                <a:lnTo>
                  <a:pt x="533275" y="221964"/>
                </a:lnTo>
                <a:lnTo>
                  <a:pt x="586662" y="237919"/>
                </a:lnTo>
                <a:lnTo>
                  <a:pt x="635653" y="263921"/>
                </a:lnTo>
                <a:lnTo>
                  <a:pt x="683717" y="299299"/>
                </a:lnTo>
                <a:lnTo>
                  <a:pt x="752505" y="216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774561" y="6376141"/>
            <a:ext cx="3198495" cy="883285"/>
          </a:xfrm>
          <a:custGeom>
            <a:avLst/>
            <a:gdLst/>
            <a:ahLst/>
            <a:cxnLst/>
            <a:rect l="l" t="t" r="r" b="b"/>
            <a:pathLst>
              <a:path w="3198494" h="883284">
                <a:moveTo>
                  <a:pt x="414500" y="6251"/>
                </a:moveTo>
                <a:lnTo>
                  <a:pt x="0" y="6251"/>
                </a:lnTo>
                <a:lnTo>
                  <a:pt x="0" y="882821"/>
                </a:lnTo>
                <a:lnTo>
                  <a:pt x="242935" y="882821"/>
                </a:lnTo>
                <a:lnTo>
                  <a:pt x="242935" y="617342"/>
                </a:lnTo>
                <a:lnTo>
                  <a:pt x="624720" y="617342"/>
                </a:lnTo>
                <a:lnTo>
                  <a:pt x="597290" y="577270"/>
                </a:lnTo>
                <a:lnTo>
                  <a:pt x="636518" y="557790"/>
                </a:lnTo>
                <a:lnTo>
                  <a:pt x="671512" y="534393"/>
                </a:lnTo>
                <a:lnTo>
                  <a:pt x="702279" y="507079"/>
                </a:lnTo>
                <a:lnTo>
                  <a:pt x="728825" y="475849"/>
                </a:lnTo>
                <a:lnTo>
                  <a:pt x="750169" y="440469"/>
                </a:lnTo>
                <a:lnTo>
                  <a:pt x="755332" y="427013"/>
                </a:lnTo>
                <a:lnTo>
                  <a:pt x="242935" y="427013"/>
                </a:lnTo>
                <a:lnTo>
                  <a:pt x="242935" y="216632"/>
                </a:lnTo>
                <a:lnTo>
                  <a:pt x="766388" y="216632"/>
                </a:lnTo>
                <a:lnTo>
                  <a:pt x="765221" y="210978"/>
                </a:lnTo>
                <a:lnTo>
                  <a:pt x="749697" y="170156"/>
                </a:lnTo>
                <a:lnTo>
                  <a:pt x="727964" y="133640"/>
                </a:lnTo>
                <a:lnTo>
                  <a:pt x="700020" y="101431"/>
                </a:lnTo>
                <a:lnTo>
                  <a:pt x="649591" y="61358"/>
                </a:lnTo>
                <a:lnTo>
                  <a:pt x="586055" y="31297"/>
                </a:lnTo>
                <a:lnTo>
                  <a:pt x="549020" y="20342"/>
                </a:lnTo>
                <a:lnTo>
                  <a:pt x="508087" y="12515"/>
                </a:lnTo>
                <a:lnTo>
                  <a:pt x="463250" y="7817"/>
                </a:lnTo>
                <a:lnTo>
                  <a:pt x="414500" y="6251"/>
                </a:lnTo>
                <a:close/>
              </a:path>
              <a:path w="3198494" h="883284">
                <a:moveTo>
                  <a:pt x="624720" y="617342"/>
                </a:moveTo>
                <a:lnTo>
                  <a:pt x="349371" y="617342"/>
                </a:lnTo>
                <a:lnTo>
                  <a:pt x="525942" y="882821"/>
                </a:lnTo>
                <a:lnTo>
                  <a:pt x="972965" y="882821"/>
                </a:lnTo>
                <a:lnTo>
                  <a:pt x="1005103" y="802499"/>
                </a:lnTo>
                <a:lnTo>
                  <a:pt x="751464" y="802499"/>
                </a:lnTo>
                <a:lnTo>
                  <a:pt x="624720" y="617342"/>
                </a:lnTo>
                <a:close/>
              </a:path>
              <a:path w="3198494" h="883284">
                <a:moveTo>
                  <a:pt x="1631847" y="726302"/>
                </a:moveTo>
                <a:lnTo>
                  <a:pt x="1373685" y="726302"/>
                </a:lnTo>
                <a:lnTo>
                  <a:pt x="1437537" y="882821"/>
                </a:lnTo>
                <a:lnTo>
                  <a:pt x="1913407" y="882821"/>
                </a:lnTo>
                <a:lnTo>
                  <a:pt x="1913407" y="817681"/>
                </a:lnTo>
                <a:lnTo>
                  <a:pt x="1670472" y="817681"/>
                </a:lnTo>
                <a:lnTo>
                  <a:pt x="1631847" y="726302"/>
                </a:lnTo>
                <a:close/>
              </a:path>
              <a:path w="3198494" h="883284">
                <a:moveTo>
                  <a:pt x="3198206" y="402427"/>
                </a:moveTo>
                <a:lnTo>
                  <a:pt x="2400502" y="402427"/>
                </a:lnTo>
                <a:lnTo>
                  <a:pt x="2400502" y="882821"/>
                </a:lnTo>
                <a:lnTo>
                  <a:pt x="2643437" y="882821"/>
                </a:lnTo>
                <a:lnTo>
                  <a:pt x="2643437" y="549731"/>
                </a:lnTo>
                <a:lnTo>
                  <a:pt x="3198206" y="549731"/>
                </a:lnTo>
                <a:lnTo>
                  <a:pt x="3198206" y="402427"/>
                </a:lnTo>
                <a:close/>
              </a:path>
              <a:path w="3198494" h="883284">
                <a:moveTo>
                  <a:pt x="3198206" y="549731"/>
                </a:moveTo>
                <a:lnTo>
                  <a:pt x="2955281" y="549731"/>
                </a:lnTo>
                <a:lnTo>
                  <a:pt x="2955281" y="882821"/>
                </a:lnTo>
                <a:lnTo>
                  <a:pt x="3198206" y="882821"/>
                </a:lnTo>
                <a:lnTo>
                  <a:pt x="3198206" y="549731"/>
                </a:lnTo>
                <a:close/>
              </a:path>
              <a:path w="3198494" h="883284">
                <a:moveTo>
                  <a:pt x="2046157" y="6251"/>
                </a:moveTo>
                <a:lnTo>
                  <a:pt x="1670472" y="6251"/>
                </a:lnTo>
                <a:lnTo>
                  <a:pt x="1670472" y="817681"/>
                </a:lnTo>
                <a:lnTo>
                  <a:pt x="1913407" y="817681"/>
                </a:lnTo>
                <a:lnTo>
                  <a:pt x="1913407" y="632368"/>
                </a:lnTo>
                <a:lnTo>
                  <a:pt x="2033634" y="632368"/>
                </a:lnTo>
                <a:lnTo>
                  <a:pt x="2073588" y="631115"/>
                </a:lnTo>
                <a:lnTo>
                  <a:pt x="2112050" y="627359"/>
                </a:lnTo>
                <a:lnTo>
                  <a:pt x="2184530" y="612337"/>
                </a:lnTo>
                <a:lnTo>
                  <a:pt x="2249165" y="587305"/>
                </a:lnTo>
                <a:lnTo>
                  <a:pt x="2304118" y="552244"/>
                </a:lnTo>
                <a:lnTo>
                  <a:pt x="2348725" y="507478"/>
                </a:lnTo>
                <a:lnTo>
                  <a:pt x="2382377" y="453295"/>
                </a:lnTo>
                <a:lnTo>
                  <a:pt x="2387405" y="442028"/>
                </a:lnTo>
                <a:lnTo>
                  <a:pt x="1913407" y="442028"/>
                </a:lnTo>
                <a:lnTo>
                  <a:pt x="1913407" y="209134"/>
                </a:lnTo>
                <a:lnTo>
                  <a:pt x="2394523" y="209134"/>
                </a:lnTo>
                <a:lnTo>
                  <a:pt x="2393582" y="206209"/>
                </a:lnTo>
                <a:lnTo>
                  <a:pt x="2370667" y="156419"/>
                </a:lnTo>
                <a:lnTo>
                  <a:pt x="2334043" y="107891"/>
                </a:lnTo>
                <a:lnTo>
                  <a:pt x="2286580" y="68472"/>
                </a:lnTo>
                <a:lnTo>
                  <a:pt x="2228980" y="38421"/>
                </a:lnTo>
                <a:lnTo>
                  <a:pt x="2161666" y="17877"/>
                </a:lnTo>
                <a:lnTo>
                  <a:pt x="2086534" y="7542"/>
                </a:lnTo>
                <a:lnTo>
                  <a:pt x="2046157" y="6251"/>
                </a:lnTo>
                <a:close/>
              </a:path>
              <a:path w="3198494" h="883284">
                <a:moveTo>
                  <a:pt x="1324849" y="0"/>
                </a:moveTo>
                <a:lnTo>
                  <a:pt x="1090689" y="0"/>
                </a:lnTo>
                <a:lnTo>
                  <a:pt x="751464" y="802499"/>
                </a:lnTo>
                <a:lnTo>
                  <a:pt x="1005103" y="802499"/>
                </a:lnTo>
                <a:lnTo>
                  <a:pt x="1035591" y="726302"/>
                </a:lnTo>
                <a:lnTo>
                  <a:pt x="1631847" y="726302"/>
                </a:lnTo>
                <a:lnTo>
                  <a:pt x="1552447" y="538454"/>
                </a:lnTo>
                <a:lnTo>
                  <a:pt x="1106961" y="538454"/>
                </a:lnTo>
                <a:lnTo>
                  <a:pt x="1205869" y="289247"/>
                </a:lnTo>
                <a:lnTo>
                  <a:pt x="1447110" y="289247"/>
                </a:lnTo>
                <a:lnTo>
                  <a:pt x="1324849" y="0"/>
                </a:lnTo>
                <a:close/>
              </a:path>
              <a:path w="3198494" h="883284">
                <a:moveTo>
                  <a:pt x="1447110" y="289247"/>
                </a:moveTo>
                <a:lnTo>
                  <a:pt x="1205869" y="289247"/>
                </a:lnTo>
                <a:lnTo>
                  <a:pt x="1303562" y="538454"/>
                </a:lnTo>
                <a:lnTo>
                  <a:pt x="1552447" y="538454"/>
                </a:lnTo>
                <a:lnTo>
                  <a:pt x="1447110" y="289247"/>
                </a:lnTo>
                <a:close/>
              </a:path>
              <a:path w="3198494" h="883284">
                <a:moveTo>
                  <a:pt x="2394523" y="209134"/>
                </a:moveTo>
                <a:lnTo>
                  <a:pt x="2027372" y="209134"/>
                </a:lnTo>
                <a:lnTo>
                  <a:pt x="2058705" y="210982"/>
                </a:lnTo>
                <a:lnTo>
                  <a:pt x="2086373" y="216524"/>
                </a:lnTo>
                <a:lnTo>
                  <a:pt x="2130689" y="238694"/>
                </a:lnTo>
                <a:lnTo>
                  <a:pt x="2158370" y="275057"/>
                </a:lnTo>
                <a:lnTo>
                  <a:pt x="2167619" y="324942"/>
                </a:lnTo>
                <a:lnTo>
                  <a:pt x="2167619" y="327476"/>
                </a:lnTo>
                <a:lnTo>
                  <a:pt x="2158370" y="374843"/>
                </a:lnTo>
                <a:lnTo>
                  <a:pt x="2130689" y="411191"/>
                </a:lnTo>
                <a:lnTo>
                  <a:pt x="2086689" y="434325"/>
                </a:lnTo>
                <a:lnTo>
                  <a:pt x="2028608" y="442028"/>
                </a:lnTo>
                <a:lnTo>
                  <a:pt x="2387405" y="442028"/>
                </a:lnTo>
                <a:lnTo>
                  <a:pt x="2387791" y="441163"/>
                </a:lnTo>
                <a:lnTo>
                  <a:pt x="2392606" y="428634"/>
                </a:lnTo>
                <a:lnTo>
                  <a:pt x="2396838" y="415719"/>
                </a:lnTo>
                <a:lnTo>
                  <a:pt x="2400502" y="402427"/>
                </a:lnTo>
                <a:lnTo>
                  <a:pt x="3198206" y="402427"/>
                </a:lnTo>
                <a:lnTo>
                  <a:pt x="3198206" y="334345"/>
                </a:lnTo>
                <a:lnTo>
                  <a:pt x="2643437" y="334345"/>
                </a:lnTo>
                <a:lnTo>
                  <a:pt x="2643437" y="229385"/>
                </a:lnTo>
                <a:lnTo>
                  <a:pt x="2400502" y="229385"/>
                </a:lnTo>
                <a:lnTo>
                  <a:pt x="2397268" y="217666"/>
                </a:lnTo>
                <a:lnTo>
                  <a:pt x="2394523" y="209134"/>
                </a:lnTo>
                <a:close/>
              </a:path>
              <a:path w="3198494" h="883284">
                <a:moveTo>
                  <a:pt x="766388" y="216632"/>
                </a:moveTo>
                <a:lnTo>
                  <a:pt x="401956" y="216632"/>
                </a:lnTo>
                <a:lnTo>
                  <a:pt x="430989" y="218239"/>
                </a:lnTo>
                <a:lnTo>
                  <a:pt x="456746" y="223056"/>
                </a:lnTo>
                <a:lnTo>
                  <a:pt x="498382" y="242296"/>
                </a:lnTo>
                <a:lnTo>
                  <a:pt x="524680" y="274706"/>
                </a:lnTo>
                <a:lnTo>
                  <a:pt x="533449" y="320576"/>
                </a:lnTo>
                <a:lnTo>
                  <a:pt x="533449" y="323068"/>
                </a:lnTo>
                <a:lnTo>
                  <a:pt x="524998" y="365810"/>
                </a:lnTo>
                <a:lnTo>
                  <a:pt x="499639" y="398846"/>
                </a:lnTo>
                <a:lnTo>
                  <a:pt x="458630" y="419962"/>
                </a:lnTo>
                <a:lnTo>
                  <a:pt x="403202" y="427013"/>
                </a:lnTo>
                <a:lnTo>
                  <a:pt x="755332" y="427013"/>
                </a:lnTo>
                <a:lnTo>
                  <a:pt x="765425" y="400707"/>
                </a:lnTo>
                <a:lnTo>
                  <a:pt x="774585" y="356567"/>
                </a:lnTo>
                <a:lnTo>
                  <a:pt x="777641" y="308053"/>
                </a:lnTo>
                <a:lnTo>
                  <a:pt x="777641" y="305540"/>
                </a:lnTo>
                <a:lnTo>
                  <a:pt x="774536" y="256107"/>
                </a:lnTo>
                <a:lnTo>
                  <a:pt x="766388" y="216632"/>
                </a:lnTo>
                <a:close/>
              </a:path>
              <a:path w="3198494" h="883284">
                <a:moveTo>
                  <a:pt x="3198206" y="6251"/>
                </a:moveTo>
                <a:lnTo>
                  <a:pt x="2955281" y="6251"/>
                </a:lnTo>
                <a:lnTo>
                  <a:pt x="2955281" y="334345"/>
                </a:lnTo>
                <a:lnTo>
                  <a:pt x="3198206" y="334345"/>
                </a:lnTo>
                <a:lnTo>
                  <a:pt x="3198206" y="6251"/>
                </a:lnTo>
                <a:close/>
              </a:path>
              <a:path w="3198494" h="883284">
                <a:moveTo>
                  <a:pt x="2643437" y="6251"/>
                </a:moveTo>
                <a:lnTo>
                  <a:pt x="2400502" y="6251"/>
                </a:lnTo>
                <a:lnTo>
                  <a:pt x="2400502" y="229385"/>
                </a:lnTo>
                <a:lnTo>
                  <a:pt x="2643437" y="229385"/>
                </a:lnTo>
                <a:lnTo>
                  <a:pt x="2643437" y="62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061582" y="6382397"/>
            <a:ext cx="1117600" cy="876935"/>
          </a:xfrm>
          <a:custGeom>
            <a:avLst/>
            <a:gdLst/>
            <a:ahLst/>
            <a:cxnLst/>
            <a:rect l="l" t="t" r="r" b="b"/>
            <a:pathLst>
              <a:path w="1117600" h="876934">
                <a:moveTo>
                  <a:pt x="519670" y="0"/>
                </a:moveTo>
                <a:lnTo>
                  <a:pt x="0" y="0"/>
                </a:lnTo>
                <a:lnTo>
                  <a:pt x="0" y="876570"/>
                </a:lnTo>
                <a:lnTo>
                  <a:pt x="500895" y="876570"/>
                </a:lnTo>
                <a:lnTo>
                  <a:pt x="516363" y="852392"/>
                </a:lnTo>
                <a:lnTo>
                  <a:pt x="244212" y="852392"/>
                </a:lnTo>
                <a:lnTo>
                  <a:pt x="244212" y="5664"/>
                </a:lnTo>
                <a:lnTo>
                  <a:pt x="523236" y="5664"/>
                </a:lnTo>
                <a:lnTo>
                  <a:pt x="519670" y="0"/>
                </a:lnTo>
                <a:close/>
              </a:path>
              <a:path w="1117600" h="876934">
                <a:moveTo>
                  <a:pt x="939866" y="612337"/>
                </a:moveTo>
                <a:lnTo>
                  <a:pt x="669937" y="612337"/>
                </a:lnTo>
                <a:lnTo>
                  <a:pt x="837765" y="876570"/>
                </a:lnTo>
                <a:lnTo>
                  <a:pt x="1117013" y="876570"/>
                </a:lnTo>
                <a:lnTo>
                  <a:pt x="939866" y="612337"/>
                </a:lnTo>
                <a:close/>
              </a:path>
              <a:path w="1117600" h="876934">
                <a:moveTo>
                  <a:pt x="523236" y="5664"/>
                </a:moveTo>
                <a:lnTo>
                  <a:pt x="244212" y="5664"/>
                </a:lnTo>
                <a:lnTo>
                  <a:pt x="528444" y="430761"/>
                </a:lnTo>
                <a:lnTo>
                  <a:pt x="244212" y="852392"/>
                </a:lnTo>
                <a:lnTo>
                  <a:pt x="516363" y="852392"/>
                </a:lnTo>
                <a:lnTo>
                  <a:pt x="669937" y="612337"/>
                </a:lnTo>
                <a:lnTo>
                  <a:pt x="939866" y="612337"/>
                </a:lnTo>
                <a:lnTo>
                  <a:pt x="816456" y="428259"/>
                </a:lnTo>
                <a:lnTo>
                  <a:pt x="938569" y="246683"/>
                </a:lnTo>
                <a:lnTo>
                  <a:pt x="674963" y="246683"/>
                </a:lnTo>
                <a:lnTo>
                  <a:pt x="523236" y="5664"/>
                </a:lnTo>
                <a:close/>
              </a:path>
              <a:path w="1117600" h="876934">
                <a:moveTo>
                  <a:pt x="1104468" y="0"/>
                </a:moveTo>
                <a:lnTo>
                  <a:pt x="831503" y="0"/>
                </a:lnTo>
                <a:lnTo>
                  <a:pt x="674963" y="246683"/>
                </a:lnTo>
                <a:lnTo>
                  <a:pt x="938569" y="246683"/>
                </a:lnTo>
                <a:lnTo>
                  <a:pt x="1104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299665" y="7522647"/>
            <a:ext cx="779272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Creating</a:t>
            </a:r>
            <a:r>
              <a:rPr dirty="0" sz="16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80">
                <a:solidFill>
                  <a:srgbClr val="FFFFFF"/>
                </a:solidFill>
                <a:latin typeface="Arial"/>
                <a:cs typeface="Arial"/>
              </a:rPr>
              <a:t>experiences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3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35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1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10">
                <a:solidFill>
                  <a:srgbClr val="FFFFFF"/>
                </a:solidFill>
                <a:latin typeface="Arial"/>
                <a:cs typeface="Arial"/>
              </a:rPr>
              <a:t>interact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5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25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Arial"/>
                <a:cs typeface="Arial"/>
              </a:rPr>
              <a:t>brand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2210" y="8437304"/>
            <a:ext cx="5688330" cy="1114425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50" spc="120" b="1">
                <a:solidFill>
                  <a:srgbClr val="FFFFFF"/>
                </a:solidFill>
                <a:latin typeface="Arial"/>
                <a:cs typeface="Arial"/>
              </a:rPr>
              <a:t>Alex </a:t>
            </a:r>
            <a:r>
              <a:rPr dirty="0" sz="2450" spc="105" b="1">
                <a:solidFill>
                  <a:srgbClr val="FFFFFF"/>
                </a:solidFill>
                <a:latin typeface="Arial"/>
                <a:cs typeface="Arial"/>
              </a:rPr>
              <a:t>Betancourt </a:t>
            </a:r>
            <a:r>
              <a:rPr dirty="0" sz="2450" spc="190" b="1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 sz="2450" spc="114" b="1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dirty="0" sz="245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114" b="1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2450">
              <a:latin typeface="Arial"/>
              <a:cs typeface="Arial"/>
            </a:endParaRPr>
          </a:p>
          <a:p>
            <a:pPr marL="590550">
              <a:lnSpc>
                <a:spcPct val="100000"/>
              </a:lnSpc>
              <a:spcBef>
                <a:spcPts val="1350"/>
              </a:spcBef>
            </a:pPr>
            <a:r>
              <a:rPr dirty="0" u="sng" sz="2450" spc="1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www.allcitygraphixny.com</a:t>
            </a:r>
            <a:endParaRPr sz="24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25526" y="9116403"/>
            <a:ext cx="540027" cy="540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34326" y="9105027"/>
            <a:ext cx="540027" cy="5627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777234" y="9105027"/>
            <a:ext cx="562778" cy="5627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621" y="678378"/>
            <a:ext cx="7444105" cy="4618355"/>
          </a:xfrm>
          <a:prstGeom prst="rect">
            <a:avLst/>
          </a:prstGeom>
        </p:spPr>
        <p:txBody>
          <a:bodyPr wrap="square" lIns="0" tIns="290830" rIns="0" bIns="0" rtlCol="0" vert="horz">
            <a:spAutoFit/>
          </a:bodyPr>
          <a:lstStyle/>
          <a:p>
            <a:pPr marL="12700" marR="5080">
              <a:lnSpc>
                <a:spcPct val="79500"/>
              </a:lnSpc>
              <a:spcBef>
                <a:spcPts val="2290"/>
              </a:spcBef>
            </a:pPr>
            <a:r>
              <a:rPr dirty="0" sz="8900" spc="515" b="1">
                <a:solidFill>
                  <a:srgbClr val="2D3B8B"/>
                </a:solidFill>
                <a:latin typeface="Arial"/>
                <a:cs typeface="Arial"/>
              </a:rPr>
              <a:t>COVID </a:t>
            </a:r>
            <a:r>
              <a:rPr dirty="0" sz="8900" spc="-125" b="1">
                <a:solidFill>
                  <a:srgbClr val="2D3B8B"/>
                </a:solidFill>
                <a:latin typeface="Arial"/>
                <a:cs typeface="Arial"/>
              </a:rPr>
              <a:t>19  </a:t>
            </a:r>
            <a:r>
              <a:rPr dirty="0" sz="8900" spc="385" b="1">
                <a:solidFill>
                  <a:srgbClr val="2D3B8B"/>
                </a:solidFill>
                <a:latin typeface="Arial"/>
                <a:cs typeface="Arial"/>
              </a:rPr>
              <a:t>PLANNING  </a:t>
            </a:r>
            <a:r>
              <a:rPr dirty="0" sz="8900" spc="285" b="1">
                <a:solidFill>
                  <a:srgbClr val="2D3B8B"/>
                </a:solidFill>
                <a:latin typeface="Arial"/>
                <a:cs typeface="Arial"/>
              </a:rPr>
              <a:t>BUILD</a:t>
            </a:r>
            <a:r>
              <a:rPr dirty="0" sz="8900" spc="105" b="1">
                <a:solidFill>
                  <a:srgbClr val="2D3B8B"/>
                </a:solidFill>
                <a:latin typeface="Arial"/>
                <a:cs typeface="Arial"/>
              </a:rPr>
              <a:t> </a:t>
            </a:r>
            <a:r>
              <a:rPr dirty="0" sz="8900" spc="350" b="1">
                <a:solidFill>
                  <a:srgbClr val="2D3B8B"/>
                </a:solidFill>
                <a:latin typeface="Arial"/>
                <a:cs typeface="Arial"/>
              </a:rPr>
              <a:t>YOUR  </a:t>
            </a:r>
            <a:r>
              <a:rPr dirty="0" sz="8900" spc="320" b="1">
                <a:solidFill>
                  <a:srgbClr val="2D3B8B"/>
                </a:solidFill>
                <a:latin typeface="Arial"/>
                <a:cs typeface="Arial"/>
              </a:rPr>
              <a:t>WEBSITE</a:t>
            </a:r>
            <a:endParaRPr sz="8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5675" y="5500159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93518" y="0"/>
            <a:ext cx="9110578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34388" y="6104391"/>
            <a:ext cx="8942705" cy="116713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60"/>
              </a:spcBef>
              <a:tabLst>
                <a:tab pos="2452370" algn="l"/>
              </a:tabLst>
            </a:pPr>
            <a:r>
              <a:rPr dirty="0" sz="2150" spc="90">
                <a:solidFill>
                  <a:srgbClr val="5E5E5E"/>
                </a:solidFill>
                <a:latin typeface="Arial"/>
                <a:cs typeface="Arial"/>
              </a:rPr>
              <a:t>The </a:t>
            </a:r>
            <a:r>
              <a:rPr dirty="0" sz="2150" spc="100">
                <a:solidFill>
                  <a:srgbClr val="5E5E5E"/>
                </a:solidFill>
                <a:latin typeface="Arial"/>
                <a:cs typeface="Arial"/>
              </a:rPr>
              <a:t>COVID </a:t>
            </a:r>
            <a:r>
              <a:rPr dirty="0" sz="2150" spc="-120">
                <a:solidFill>
                  <a:srgbClr val="5E5E5E"/>
                </a:solidFill>
                <a:latin typeface="Arial"/>
                <a:cs typeface="Arial"/>
              </a:rPr>
              <a:t>19 </a:t>
            </a:r>
            <a:r>
              <a:rPr dirty="0" sz="2150" spc="145">
                <a:solidFill>
                  <a:srgbClr val="5E5E5E"/>
                </a:solidFill>
                <a:latin typeface="Arial"/>
                <a:cs typeface="Arial"/>
              </a:rPr>
              <a:t>pandemic </a:t>
            </a:r>
            <a:r>
              <a:rPr dirty="0" sz="2150" spc="50">
                <a:solidFill>
                  <a:srgbClr val="5E5E5E"/>
                </a:solidFill>
                <a:latin typeface="Arial"/>
                <a:cs typeface="Arial"/>
              </a:rPr>
              <a:t>has </a:t>
            </a:r>
            <a:r>
              <a:rPr dirty="0" sz="2150" spc="120">
                <a:solidFill>
                  <a:srgbClr val="5E5E5E"/>
                </a:solidFill>
                <a:latin typeface="Arial"/>
                <a:cs typeface="Arial"/>
              </a:rPr>
              <a:t>drastically </a:t>
            </a:r>
            <a:r>
              <a:rPr dirty="0" sz="2150" spc="135">
                <a:solidFill>
                  <a:srgbClr val="5E5E5E"/>
                </a:solidFill>
                <a:latin typeface="Arial"/>
                <a:cs typeface="Arial"/>
              </a:rPr>
              <a:t>changed </a:t>
            </a:r>
            <a:r>
              <a:rPr dirty="0" sz="2150" spc="155">
                <a:solidFill>
                  <a:srgbClr val="5E5E5E"/>
                </a:solidFill>
                <a:latin typeface="Arial"/>
                <a:cs typeface="Arial"/>
              </a:rPr>
              <a:t>the </a:t>
            </a:r>
            <a:r>
              <a:rPr dirty="0" sz="2150" spc="175">
                <a:solidFill>
                  <a:srgbClr val="5E5E5E"/>
                </a:solidFill>
                <a:latin typeface="Arial"/>
                <a:cs typeface="Arial"/>
              </a:rPr>
              <a:t>way  </a:t>
            </a:r>
            <a:r>
              <a:rPr dirty="0" sz="2150" spc="114">
                <a:solidFill>
                  <a:srgbClr val="5E5E5E"/>
                </a:solidFill>
                <a:latin typeface="Arial"/>
                <a:cs typeface="Arial"/>
              </a:rPr>
              <a:t>consumers</a:t>
            </a:r>
            <a:r>
              <a:rPr dirty="0" sz="2150" spc="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90">
                <a:solidFill>
                  <a:srgbClr val="5E5E5E"/>
                </a:solidFill>
                <a:latin typeface="Arial"/>
                <a:cs typeface="Arial"/>
              </a:rPr>
              <a:t>shop.	</a:t>
            </a:r>
            <a:r>
              <a:rPr dirty="0" sz="2150" spc="60">
                <a:solidFill>
                  <a:srgbClr val="5E5E5E"/>
                </a:solidFill>
                <a:latin typeface="Arial"/>
                <a:cs typeface="Arial"/>
              </a:rPr>
              <a:t>Business</a:t>
            </a:r>
            <a:r>
              <a:rPr dirty="0" sz="2150" spc="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55">
                <a:solidFill>
                  <a:srgbClr val="5E5E5E"/>
                </a:solidFill>
                <a:latin typeface="Arial"/>
                <a:cs typeface="Arial"/>
              </a:rPr>
              <a:t>must</a:t>
            </a:r>
            <a:r>
              <a:rPr dirty="0" sz="2150" spc="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50">
                <a:solidFill>
                  <a:srgbClr val="5E5E5E"/>
                </a:solidFill>
                <a:latin typeface="Arial"/>
                <a:cs typeface="Arial"/>
              </a:rPr>
              <a:t>be</a:t>
            </a:r>
            <a:r>
              <a:rPr dirty="0" sz="2150" spc="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05">
                <a:solidFill>
                  <a:srgbClr val="5E5E5E"/>
                </a:solidFill>
                <a:latin typeface="Arial"/>
                <a:cs typeface="Arial"/>
              </a:rPr>
              <a:t>able</a:t>
            </a:r>
            <a:r>
              <a:rPr dirty="0" sz="2150" spc="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225">
                <a:solidFill>
                  <a:srgbClr val="5E5E5E"/>
                </a:solidFill>
                <a:latin typeface="Arial"/>
                <a:cs typeface="Arial"/>
              </a:rPr>
              <a:t>to</a:t>
            </a:r>
            <a:r>
              <a:rPr dirty="0" sz="2150" spc="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60">
                <a:solidFill>
                  <a:srgbClr val="5E5E5E"/>
                </a:solidFill>
                <a:latin typeface="Arial"/>
                <a:cs typeface="Arial"/>
              </a:rPr>
              <a:t>adapt</a:t>
            </a:r>
            <a:r>
              <a:rPr dirty="0" sz="2150" spc="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30">
                <a:solidFill>
                  <a:srgbClr val="5E5E5E"/>
                </a:solidFill>
                <a:latin typeface="Arial"/>
                <a:cs typeface="Arial"/>
              </a:rPr>
              <a:t>and</a:t>
            </a:r>
            <a:r>
              <a:rPr dirty="0" sz="2150" spc="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25">
                <a:solidFill>
                  <a:srgbClr val="5E5E5E"/>
                </a:solidFill>
                <a:latin typeface="Arial"/>
                <a:cs typeface="Arial"/>
              </a:rPr>
              <a:t>maintain</a:t>
            </a:r>
            <a:r>
              <a:rPr dirty="0" sz="2150" spc="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85">
                <a:solidFill>
                  <a:srgbClr val="5E5E5E"/>
                </a:solidFill>
                <a:latin typeface="Arial"/>
                <a:cs typeface="Arial"/>
              </a:rPr>
              <a:t>an  </a:t>
            </a:r>
            <a:r>
              <a:rPr dirty="0" sz="2150" spc="110">
                <a:solidFill>
                  <a:srgbClr val="5E5E5E"/>
                </a:solidFill>
                <a:latin typeface="Arial"/>
                <a:cs typeface="Arial"/>
              </a:rPr>
              <a:t>online</a:t>
            </a:r>
            <a:r>
              <a:rPr dirty="0" sz="2150" spc="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05">
                <a:solidFill>
                  <a:srgbClr val="5E5E5E"/>
                </a:solidFill>
                <a:latin typeface="Arial"/>
                <a:cs typeface="Arial"/>
              </a:rPr>
              <a:t>presence</a:t>
            </a:r>
            <a:r>
              <a:rPr dirty="0" sz="21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225">
                <a:solidFill>
                  <a:srgbClr val="5E5E5E"/>
                </a:solidFill>
                <a:latin typeface="Arial"/>
                <a:cs typeface="Arial"/>
              </a:rPr>
              <a:t>to</a:t>
            </a:r>
            <a:r>
              <a:rPr dirty="0" sz="2150" spc="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10">
                <a:solidFill>
                  <a:srgbClr val="5E5E5E"/>
                </a:solidFill>
                <a:latin typeface="Arial"/>
                <a:cs typeface="Arial"/>
              </a:rPr>
              <a:t>survive</a:t>
            </a:r>
            <a:r>
              <a:rPr dirty="0" sz="21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30">
                <a:solidFill>
                  <a:srgbClr val="5E5E5E"/>
                </a:solidFill>
                <a:latin typeface="Arial"/>
                <a:cs typeface="Arial"/>
              </a:rPr>
              <a:t>and</a:t>
            </a:r>
            <a:r>
              <a:rPr dirty="0" sz="2150" spc="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20">
                <a:solidFill>
                  <a:srgbClr val="5E5E5E"/>
                </a:solidFill>
                <a:latin typeface="Arial"/>
                <a:cs typeface="Arial"/>
              </a:rPr>
              <a:t>stay</a:t>
            </a:r>
            <a:r>
              <a:rPr dirty="0" sz="21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40">
                <a:solidFill>
                  <a:srgbClr val="5E5E5E"/>
                </a:solidFill>
                <a:latin typeface="Arial"/>
                <a:cs typeface="Arial"/>
              </a:rPr>
              <a:t>engaged</a:t>
            </a:r>
            <a:r>
              <a:rPr dirty="0" sz="2150" spc="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190">
                <a:solidFill>
                  <a:srgbClr val="5E5E5E"/>
                </a:solidFill>
                <a:latin typeface="Arial"/>
                <a:cs typeface="Arial"/>
              </a:rPr>
              <a:t>with</a:t>
            </a:r>
            <a:r>
              <a:rPr dirty="0" sz="21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95">
                <a:solidFill>
                  <a:srgbClr val="5E5E5E"/>
                </a:solidFill>
                <a:latin typeface="Arial"/>
                <a:cs typeface="Arial"/>
              </a:rPr>
              <a:t>it’s</a:t>
            </a:r>
            <a:r>
              <a:rPr dirty="0" sz="2150" spc="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150" spc="95">
                <a:solidFill>
                  <a:srgbClr val="5E5E5E"/>
                </a:solidFill>
                <a:latin typeface="Arial"/>
                <a:cs typeface="Arial"/>
              </a:rPr>
              <a:t>consumers.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04777" y="4154711"/>
            <a:ext cx="3877945" cy="3543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940">
              <a:lnSpc>
                <a:spcPct val="157000"/>
              </a:lnSpc>
              <a:spcBef>
                <a:spcPts val="95"/>
              </a:spcBef>
            </a:pP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Creditability  </a:t>
            </a:r>
            <a:r>
              <a:rPr dirty="0" sz="2450" spc="125">
                <a:solidFill>
                  <a:srgbClr val="5E5E5E"/>
                </a:solidFill>
                <a:latin typeface="Arial"/>
                <a:cs typeface="Arial"/>
              </a:rPr>
              <a:t>Professionalism  </a:t>
            </a:r>
            <a:r>
              <a:rPr dirty="0" sz="2450" spc="105">
                <a:solidFill>
                  <a:srgbClr val="5E5E5E"/>
                </a:solidFill>
                <a:latin typeface="Arial"/>
                <a:cs typeface="Arial"/>
              </a:rPr>
              <a:t>Increase </a:t>
            </a:r>
            <a:r>
              <a:rPr dirty="0" sz="2450" spc="185">
                <a:solidFill>
                  <a:srgbClr val="5E5E5E"/>
                </a:solidFill>
                <a:latin typeface="Arial"/>
                <a:cs typeface="Arial"/>
              </a:rPr>
              <a:t>customer</a:t>
            </a:r>
            <a:r>
              <a:rPr dirty="0" sz="2450" spc="-4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0">
                <a:solidFill>
                  <a:srgbClr val="5E5E5E"/>
                </a:solidFill>
                <a:latin typeface="Arial"/>
                <a:cs typeface="Arial"/>
              </a:rPr>
              <a:t>reach</a:t>
            </a: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57000"/>
              </a:lnSpc>
            </a:pPr>
            <a:r>
              <a:rPr dirty="0" sz="2450" spc="150">
                <a:solidFill>
                  <a:srgbClr val="5E5E5E"/>
                </a:solidFill>
                <a:latin typeface="Arial"/>
                <a:cs typeface="Arial"/>
              </a:rPr>
              <a:t>Cost </a:t>
            </a:r>
            <a:r>
              <a:rPr dirty="0" sz="2450" spc="175">
                <a:solidFill>
                  <a:srgbClr val="5E5E5E"/>
                </a:solidFill>
                <a:latin typeface="Arial"/>
                <a:cs typeface="Arial"/>
              </a:rPr>
              <a:t>effective</a:t>
            </a:r>
            <a:r>
              <a:rPr dirty="0" sz="2450" spc="-8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marketing  Content </a:t>
            </a:r>
            <a:r>
              <a:rPr dirty="0" sz="2450" spc="125">
                <a:solidFill>
                  <a:srgbClr val="5E5E5E"/>
                </a:solidFill>
                <a:latin typeface="Arial"/>
                <a:cs typeface="Arial"/>
              </a:rPr>
              <a:t>available </a:t>
            </a:r>
            <a:r>
              <a:rPr dirty="0" sz="2450" spc="275">
                <a:solidFill>
                  <a:srgbClr val="5E5E5E"/>
                </a:solidFill>
                <a:latin typeface="Arial"/>
                <a:cs typeface="Arial"/>
              </a:rPr>
              <a:t>24/7  </a:t>
            </a:r>
            <a:r>
              <a:rPr dirty="0" sz="2450" spc="105">
                <a:solidFill>
                  <a:srgbClr val="5E5E5E"/>
                </a:solidFill>
                <a:latin typeface="Arial"/>
                <a:cs typeface="Arial"/>
              </a:rPr>
              <a:t>Social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media</a:t>
            </a:r>
            <a:r>
              <a:rPr dirty="0" sz="245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0">
                <a:solidFill>
                  <a:srgbClr val="5E5E5E"/>
                </a:solidFill>
                <a:latin typeface="Arial"/>
                <a:cs typeface="Arial"/>
              </a:rPr>
              <a:t>reach</a:t>
            </a:r>
            <a:endParaRPr sz="24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363497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52980" y="866854"/>
            <a:ext cx="8110855" cy="1994535"/>
          </a:xfrm>
          <a:prstGeom prst="rect"/>
        </p:spPr>
        <p:txBody>
          <a:bodyPr wrap="square" lIns="0" tIns="154940" rIns="0" bIns="0" rtlCol="0" vert="horz">
            <a:spAutoFit/>
          </a:bodyPr>
          <a:lstStyle/>
          <a:p>
            <a:pPr marL="12700" marR="5080">
              <a:lnSpc>
                <a:spcPts val="4780"/>
              </a:lnSpc>
              <a:spcBef>
                <a:spcPts val="1220"/>
              </a:spcBef>
            </a:pPr>
            <a:r>
              <a:rPr dirty="0" spc="405"/>
              <a:t>WHY </a:t>
            </a:r>
            <a:r>
              <a:rPr dirty="0" spc="-40"/>
              <a:t>IS </a:t>
            </a:r>
            <a:r>
              <a:rPr dirty="0" spc="120"/>
              <a:t>IT </a:t>
            </a:r>
            <a:r>
              <a:rPr dirty="0" spc="210"/>
              <a:t>IMPORTANT  </a:t>
            </a:r>
            <a:r>
              <a:rPr dirty="0" spc="190"/>
              <a:t>FOR </a:t>
            </a:r>
            <a:r>
              <a:rPr dirty="0" spc="85" b="1">
                <a:latin typeface="Arial"/>
                <a:cs typeface="Arial"/>
              </a:rPr>
              <a:t>SMALL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spc="25" b="1">
                <a:latin typeface="Arial"/>
                <a:cs typeface="Arial"/>
              </a:rPr>
              <a:t>BUSINESSES  </a:t>
            </a:r>
            <a:r>
              <a:rPr dirty="0" spc="265" b="1">
                <a:latin typeface="Arial"/>
                <a:cs typeface="Arial"/>
              </a:rPr>
              <a:t>TO </a:t>
            </a:r>
            <a:r>
              <a:rPr dirty="0" spc="229" b="1">
                <a:latin typeface="Arial"/>
                <a:cs typeface="Arial"/>
              </a:rPr>
              <a:t>HAVE </a:t>
            </a:r>
            <a:r>
              <a:rPr dirty="0" spc="330" b="1">
                <a:latin typeface="Arial"/>
                <a:cs typeface="Arial"/>
              </a:rPr>
              <a:t>A</a:t>
            </a:r>
            <a:r>
              <a:rPr dirty="0" spc="-200" b="1">
                <a:latin typeface="Arial"/>
                <a:cs typeface="Arial"/>
              </a:rPr>
              <a:t> </a:t>
            </a:r>
            <a:r>
              <a:rPr dirty="0" spc="175" b="1">
                <a:latin typeface="Arial"/>
                <a:cs typeface="Arial"/>
              </a:rPr>
              <a:t>WEBSITE</a:t>
            </a:r>
          </a:p>
        </p:txBody>
      </p:sp>
      <p:sp>
        <p:nvSpPr>
          <p:cNvPr id="5" name="object 5"/>
          <p:cNvSpPr/>
          <p:nvPr/>
        </p:nvSpPr>
        <p:spPr>
          <a:xfrm>
            <a:off x="9518034" y="304997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5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71227" y="4494955"/>
            <a:ext cx="161643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71227" y="5060382"/>
            <a:ext cx="161643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71227" y="5657223"/>
            <a:ext cx="161643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971227" y="6254063"/>
            <a:ext cx="161643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71227" y="6819491"/>
            <a:ext cx="161643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71227" y="7419067"/>
            <a:ext cx="161643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56145" cy="11308715"/>
          </a:xfrm>
          <a:custGeom>
            <a:avLst/>
            <a:gdLst/>
            <a:ahLst/>
            <a:cxnLst/>
            <a:rect l="l" t="t" r="r" b="b"/>
            <a:pathLst>
              <a:path w="7256145" h="11308715">
                <a:moveTo>
                  <a:pt x="0" y="11308556"/>
                </a:moveTo>
                <a:lnTo>
                  <a:pt x="0" y="0"/>
                </a:lnTo>
                <a:lnTo>
                  <a:pt x="7255976" y="0"/>
                </a:lnTo>
                <a:lnTo>
                  <a:pt x="7255976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5E5E5E">
              <a:alpha val="120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79933" y="2112656"/>
            <a:ext cx="7089958" cy="708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64443" y="1170509"/>
            <a:ext cx="7063740" cy="1386840"/>
          </a:xfrm>
          <a:prstGeom prst="rect"/>
        </p:spPr>
        <p:txBody>
          <a:bodyPr wrap="square" lIns="0" tIns="154940" rIns="0" bIns="0" rtlCol="0" vert="horz">
            <a:spAutoFit/>
          </a:bodyPr>
          <a:lstStyle/>
          <a:p>
            <a:pPr marL="12700" marR="5080">
              <a:lnSpc>
                <a:spcPts val="4780"/>
              </a:lnSpc>
              <a:spcBef>
                <a:spcPts val="1220"/>
              </a:spcBef>
            </a:pPr>
            <a:r>
              <a:rPr dirty="0" spc="440"/>
              <a:t>WHAT </a:t>
            </a:r>
            <a:r>
              <a:rPr dirty="0" spc="130"/>
              <a:t>DOES </a:t>
            </a:r>
            <a:r>
              <a:rPr dirty="0" spc="605"/>
              <a:t>A</a:t>
            </a:r>
            <a:r>
              <a:rPr dirty="0" spc="-320"/>
              <a:t> </a:t>
            </a:r>
            <a:r>
              <a:rPr dirty="0" spc="254" b="1">
                <a:latin typeface="Arial"/>
                <a:cs typeface="Arial"/>
              </a:rPr>
              <a:t>GOOD  </a:t>
            </a:r>
            <a:r>
              <a:rPr dirty="0" spc="135" b="1">
                <a:latin typeface="Arial"/>
                <a:cs typeface="Arial"/>
              </a:rPr>
              <a:t>DESIGN</a:t>
            </a:r>
            <a:r>
              <a:rPr dirty="0" spc="95" b="1">
                <a:latin typeface="Arial"/>
                <a:cs typeface="Arial"/>
              </a:rPr>
              <a:t> </a:t>
            </a:r>
            <a:r>
              <a:rPr dirty="0" spc="170" b="1">
                <a:latin typeface="Arial"/>
                <a:cs typeface="Arial"/>
              </a:rPr>
              <a:t>INCLUDE</a:t>
            </a:r>
          </a:p>
        </p:txBody>
      </p:sp>
      <p:sp>
        <p:nvSpPr>
          <p:cNvPr id="5" name="object 5"/>
          <p:cNvSpPr/>
          <p:nvPr/>
        </p:nvSpPr>
        <p:spPr>
          <a:xfrm>
            <a:off x="11329497" y="2725374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5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997405" y="3746347"/>
            <a:ext cx="4666615" cy="4130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459355">
              <a:lnSpc>
                <a:spcPct val="157000"/>
              </a:lnSpc>
              <a:spcBef>
                <a:spcPts val="95"/>
              </a:spcBef>
            </a:pPr>
            <a:r>
              <a:rPr dirty="0" sz="2450" spc="220">
                <a:solidFill>
                  <a:srgbClr val="5E5E5E"/>
                </a:solidFill>
                <a:latin typeface="Arial"/>
                <a:cs typeface="Arial"/>
              </a:rPr>
              <a:t>White </a:t>
            </a:r>
            <a:r>
              <a:rPr dirty="0" sz="2450" spc="125">
                <a:solidFill>
                  <a:srgbClr val="5E5E5E"/>
                </a:solidFill>
                <a:latin typeface="Arial"/>
                <a:cs typeface="Arial"/>
              </a:rPr>
              <a:t>space  </a:t>
            </a:r>
            <a:r>
              <a:rPr dirty="0" sz="2450" spc="160">
                <a:solidFill>
                  <a:srgbClr val="5E5E5E"/>
                </a:solidFill>
                <a:latin typeface="Arial"/>
                <a:cs typeface="Arial"/>
              </a:rPr>
              <a:t>Color</a:t>
            </a:r>
            <a:r>
              <a:rPr dirty="0" sz="2450" spc="-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35">
                <a:solidFill>
                  <a:srgbClr val="5E5E5E"/>
                </a:solidFill>
                <a:latin typeface="Arial"/>
                <a:cs typeface="Arial"/>
              </a:rPr>
              <a:t>Scheme  </a:t>
            </a:r>
            <a:r>
              <a:rPr dirty="0" sz="2450" spc="175">
                <a:solidFill>
                  <a:srgbClr val="5E5E5E"/>
                </a:solidFill>
                <a:latin typeface="Arial"/>
                <a:cs typeface="Arial"/>
              </a:rPr>
              <a:t>Navigation  </a:t>
            </a:r>
            <a:r>
              <a:rPr dirty="0" sz="2450" spc="155">
                <a:solidFill>
                  <a:srgbClr val="5E5E5E"/>
                </a:solidFill>
                <a:latin typeface="Arial"/>
                <a:cs typeface="Arial"/>
              </a:rPr>
              <a:t>Positioning</a:t>
            </a: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57000"/>
              </a:lnSpc>
            </a:pPr>
            <a:r>
              <a:rPr dirty="0" sz="2450" spc="120">
                <a:solidFill>
                  <a:srgbClr val="5E5E5E"/>
                </a:solidFill>
                <a:latin typeface="Arial"/>
                <a:cs typeface="Arial"/>
              </a:rPr>
              <a:t>Responsive </a:t>
            </a:r>
            <a:r>
              <a:rPr dirty="0" sz="2450" spc="275">
                <a:solidFill>
                  <a:srgbClr val="5E5E5E"/>
                </a:solidFill>
                <a:latin typeface="Arial"/>
                <a:cs typeface="Arial"/>
              </a:rPr>
              <a:t>to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mobile</a:t>
            </a:r>
            <a:r>
              <a:rPr dirty="0" sz="2450" spc="-23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0">
                <a:solidFill>
                  <a:srgbClr val="5E5E5E"/>
                </a:solidFill>
                <a:latin typeface="Arial"/>
                <a:cs typeface="Arial"/>
              </a:rPr>
              <a:t>devices  </a:t>
            </a:r>
            <a:r>
              <a:rPr dirty="0" sz="2450" spc="105">
                <a:solidFill>
                  <a:srgbClr val="5E5E5E"/>
                </a:solidFill>
                <a:latin typeface="Arial"/>
                <a:cs typeface="Arial"/>
              </a:rPr>
              <a:t>Social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media</a:t>
            </a:r>
            <a:r>
              <a:rPr dirty="0" sz="245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0">
                <a:solidFill>
                  <a:srgbClr val="5E5E5E"/>
                </a:solidFill>
                <a:latin typeface="Arial"/>
                <a:cs typeface="Arial"/>
              </a:rPr>
              <a:t>reach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450" spc="145">
                <a:solidFill>
                  <a:srgbClr val="5E5E5E"/>
                </a:solidFill>
                <a:latin typeface="Arial"/>
                <a:cs typeface="Arial"/>
              </a:rPr>
              <a:t>Usability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63858" y="4086590"/>
            <a:ext cx="161639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363858" y="4652018"/>
            <a:ext cx="161639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363858" y="5248858"/>
            <a:ext cx="161639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363858" y="5845699"/>
            <a:ext cx="161639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363858" y="6411127"/>
            <a:ext cx="161639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363858" y="7010701"/>
            <a:ext cx="161639" cy="16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363858" y="7604807"/>
            <a:ext cx="161639" cy="16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18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07006" y="5023796"/>
            <a:ext cx="7686040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0">
                <a:solidFill>
                  <a:srgbClr val="FFFFFF"/>
                </a:solidFill>
              </a:rPr>
              <a:t>LETS </a:t>
            </a:r>
            <a:r>
              <a:rPr dirty="0" spc="165">
                <a:solidFill>
                  <a:srgbClr val="FFFFFF"/>
                </a:solidFill>
              </a:rPr>
              <a:t>START</a:t>
            </a:r>
            <a:r>
              <a:rPr dirty="0" spc="50">
                <a:solidFill>
                  <a:srgbClr val="FFFFFF"/>
                </a:solidFill>
              </a:rPr>
              <a:t> </a:t>
            </a:r>
            <a:r>
              <a:rPr dirty="0" spc="210" b="1">
                <a:solidFill>
                  <a:srgbClr val="FFFFFF"/>
                </a:solidFill>
                <a:latin typeface="Arial"/>
                <a:cs typeface="Arial"/>
              </a:rPr>
              <a:t>PLANNING</a:t>
            </a:r>
          </a:p>
        </p:txBody>
      </p:sp>
      <p:sp>
        <p:nvSpPr>
          <p:cNvPr id="5" name="object 5"/>
          <p:cNvSpPr/>
          <p:nvPr/>
        </p:nvSpPr>
        <p:spPr>
          <a:xfrm>
            <a:off x="9528505" y="598471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5" h="161925">
                <a:moveTo>
                  <a:pt x="0" y="0"/>
                </a:moveTo>
                <a:lnTo>
                  <a:pt x="1047088" y="0"/>
                </a:lnTo>
                <a:lnTo>
                  <a:pt x="1047088" y="161644"/>
                </a:lnTo>
                <a:lnTo>
                  <a:pt x="0" y="161644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4302" y="971563"/>
            <a:ext cx="5182870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50" spc="190">
                <a:solidFill>
                  <a:srgbClr val="2D3B8B"/>
                </a:solidFill>
                <a:latin typeface="Arial"/>
                <a:cs typeface="Arial"/>
              </a:rPr>
              <a:t>YOUR</a:t>
            </a:r>
            <a:r>
              <a:rPr dirty="0" sz="4950" spc="25">
                <a:solidFill>
                  <a:srgbClr val="2D3B8B"/>
                </a:solidFill>
                <a:latin typeface="Arial"/>
                <a:cs typeface="Arial"/>
              </a:rPr>
              <a:t> </a:t>
            </a:r>
            <a:r>
              <a:rPr dirty="0" sz="4950" spc="95" b="1">
                <a:solidFill>
                  <a:srgbClr val="2D3B8B"/>
                </a:solidFill>
                <a:latin typeface="Arial"/>
                <a:cs typeface="Arial"/>
              </a:rPr>
              <a:t>PROJECT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356" y="1877234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4"/>
                </a:lnTo>
                <a:lnTo>
                  <a:pt x="0" y="161644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8141" y="910966"/>
            <a:ext cx="1047115" cy="1047115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90"/>
                </a:lnTo>
                <a:lnTo>
                  <a:pt x="305678" y="47328"/>
                </a:lnTo>
                <a:lnTo>
                  <a:pt x="264980" y="68152"/>
                </a:lnTo>
                <a:lnTo>
                  <a:pt x="225851" y="92763"/>
                </a:lnTo>
                <a:lnTo>
                  <a:pt x="188551" y="121160"/>
                </a:lnTo>
                <a:lnTo>
                  <a:pt x="153342" y="153343"/>
                </a:lnTo>
                <a:lnTo>
                  <a:pt x="121159" y="188552"/>
                </a:lnTo>
                <a:lnTo>
                  <a:pt x="92762" y="225851"/>
                </a:lnTo>
                <a:lnTo>
                  <a:pt x="68152" y="264981"/>
                </a:lnTo>
                <a:lnTo>
                  <a:pt x="47327" y="305679"/>
                </a:lnTo>
                <a:lnTo>
                  <a:pt x="30289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5"/>
                </a:lnTo>
                <a:lnTo>
                  <a:pt x="188551" y="925928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9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9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4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6" y="954325"/>
                </a:lnTo>
                <a:lnTo>
                  <a:pt x="858536" y="925928"/>
                </a:lnTo>
                <a:lnTo>
                  <a:pt x="893745" y="893745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9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8" y="188552"/>
                </a:lnTo>
                <a:lnTo>
                  <a:pt x="893745" y="153343"/>
                </a:lnTo>
                <a:lnTo>
                  <a:pt x="858536" y="121160"/>
                </a:lnTo>
                <a:lnTo>
                  <a:pt x="821236" y="92763"/>
                </a:lnTo>
                <a:lnTo>
                  <a:pt x="782107" y="68152"/>
                </a:lnTo>
                <a:lnTo>
                  <a:pt x="741409" y="47328"/>
                </a:lnTo>
                <a:lnTo>
                  <a:pt x="699404" y="30290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2F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0039" y="961092"/>
            <a:ext cx="433070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10">
                <a:solidFill>
                  <a:srgbClr val="FFFFFF"/>
                </a:solidFill>
                <a:latin typeface="HelveticaNeue-Medium"/>
                <a:cs typeface="HelveticaNeue-Medium"/>
              </a:rPr>
              <a:t>1</a:t>
            </a:r>
            <a:endParaRPr sz="5750">
              <a:latin typeface="HelveticaNeue-Medium"/>
              <a:cs typeface="HelveticaNeue-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61711" y="290751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59482" y="2374662"/>
            <a:ext cx="6814184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40">
                <a:solidFill>
                  <a:srgbClr val="5E5E5E"/>
                </a:solidFill>
                <a:latin typeface="Arial"/>
                <a:cs typeface="Arial"/>
              </a:rPr>
              <a:t>What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55">
                <a:solidFill>
                  <a:srgbClr val="5E5E5E"/>
                </a:solidFill>
                <a:latin typeface="Arial"/>
                <a:cs typeface="Arial"/>
              </a:rPr>
              <a:t>is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project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you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14">
                <a:solidFill>
                  <a:srgbClr val="5E5E5E"/>
                </a:solidFill>
                <a:latin typeface="Arial"/>
                <a:cs typeface="Arial"/>
              </a:rPr>
              <a:t>are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80">
                <a:solidFill>
                  <a:srgbClr val="5E5E5E"/>
                </a:solidFill>
                <a:latin typeface="Arial"/>
                <a:cs typeface="Arial"/>
              </a:rPr>
              <a:t>thinking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about?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1711" y="338917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61711" y="387083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61711" y="435249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61711" y="483415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61711" y="5315814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61711" y="5797475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61711" y="6991156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259482" y="6458307"/>
            <a:ext cx="588454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40">
                <a:solidFill>
                  <a:srgbClr val="5E5E5E"/>
                </a:solidFill>
                <a:latin typeface="Arial"/>
                <a:cs typeface="Arial"/>
              </a:rPr>
              <a:t>What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5">
                <a:solidFill>
                  <a:srgbClr val="5E5E5E"/>
                </a:solidFill>
                <a:latin typeface="Arial"/>
                <a:cs typeface="Arial"/>
              </a:rPr>
              <a:t>would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90">
                <a:solidFill>
                  <a:srgbClr val="5E5E5E"/>
                </a:solidFill>
                <a:latin typeface="Arial"/>
                <a:cs typeface="Arial"/>
              </a:rPr>
              <a:t>success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85">
                <a:solidFill>
                  <a:srgbClr val="5E5E5E"/>
                </a:solidFill>
                <a:latin typeface="Arial"/>
                <a:cs typeface="Arial"/>
              </a:rPr>
              <a:t>look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20">
                <a:solidFill>
                  <a:srgbClr val="5E5E5E"/>
                </a:solidFill>
                <a:latin typeface="Arial"/>
                <a:cs typeface="Arial"/>
              </a:rPr>
              <a:t>like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75">
                <a:solidFill>
                  <a:srgbClr val="5E5E5E"/>
                </a:solidFill>
                <a:latin typeface="Arial"/>
                <a:cs typeface="Arial"/>
              </a:rPr>
              <a:t>to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5">
                <a:solidFill>
                  <a:srgbClr val="5E5E5E"/>
                </a:solidFill>
                <a:latin typeface="Arial"/>
                <a:cs typeface="Arial"/>
              </a:rPr>
              <a:t>you?</a:t>
            </a:r>
            <a:endParaRPr sz="24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61711" y="7472816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61711" y="7954478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61711" y="8436138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61711" y="891779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61711" y="939945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1711" y="9881120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68139" y="2905589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68139" y="6989234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669426" y="983731"/>
            <a:ext cx="5953125" cy="8939530"/>
          </a:xfrm>
          <a:custGeom>
            <a:avLst/>
            <a:gdLst/>
            <a:ahLst/>
            <a:cxnLst/>
            <a:rect l="l" t="t" r="r" b="b"/>
            <a:pathLst>
              <a:path w="5953125" h="8939530">
                <a:moveTo>
                  <a:pt x="0" y="0"/>
                </a:moveTo>
                <a:lnTo>
                  <a:pt x="5953012" y="0"/>
                </a:lnTo>
                <a:lnTo>
                  <a:pt x="5953012" y="8939273"/>
                </a:lnTo>
                <a:lnTo>
                  <a:pt x="0" y="8939273"/>
                </a:lnTo>
                <a:lnTo>
                  <a:pt x="0" y="0"/>
                </a:lnTo>
                <a:close/>
              </a:path>
            </a:pathLst>
          </a:custGeom>
          <a:solidFill>
            <a:srgbClr val="323E81">
              <a:alpha val="935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324155" y="1345427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6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442745" y="1350744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30" h="0">
                <a:moveTo>
                  <a:pt x="0" y="0"/>
                </a:moveTo>
                <a:lnTo>
                  <a:pt x="2893807" y="0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3669426" y="1844835"/>
            <a:ext cx="5953125" cy="6161405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dirty="0" sz="3450" spc="114" b="1">
                <a:solidFill>
                  <a:srgbClr val="FFFFFF"/>
                </a:solidFill>
                <a:latin typeface="Arial"/>
                <a:cs typeface="Arial"/>
              </a:rPr>
              <a:t>TIP</a:t>
            </a:r>
            <a:endParaRPr sz="3450">
              <a:latin typeface="Arial"/>
              <a:cs typeface="Arial"/>
            </a:endParaRPr>
          </a:p>
          <a:p>
            <a:pPr algn="ctr" marL="853440" marR="837565">
              <a:lnSpc>
                <a:spcPts val="4120"/>
              </a:lnSpc>
              <a:spcBef>
                <a:spcPts val="1625"/>
              </a:spcBef>
            </a:pP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When you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dirty="0" sz="345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about  your brand, do you  aspire</a:t>
            </a:r>
            <a:endParaRPr sz="3450">
              <a:latin typeface="Arial"/>
              <a:cs typeface="Arial"/>
            </a:endParaRPr>
          </a:p>
          <a:p>
            <a:pPr algn="ctr" marL="1094105" marR="1085215">
              <a:lnSpc>
                <a:spcPts val="4120"/>
              </a:lnSpc>
              <a:spcBef>
                <a:spcPts val="5"/>
              </a:spcBef>
            </a:pP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be thought of</a:t>
            </a:r>
            <a:r>
              <a:rPr dirty="0" sz="345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as:  serious or</a:t>
            </a:r>
            <a:r>
              <a:rPr dirty="0" sz="34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fun?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1701800">
              <a:lnSpc>
                <a:spcPct val="100000"/>
              </a:lnSpc>
            </a:pP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Big or</a:t>
            </a:r>
            <a:r>
              <a:rPr dirty="0" sz="34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small?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Times New Roman"/>
              <a:cs typeface="Times New Roman"/>
            </a:endParaRPr>
          </a:p>
          <a:p>
            <a:pPr algn="ctr" marL="1439545" marR="1424305">
              <a:lnSpc>
                <a:spcPts val="4120"/>
              </a:lnSpc>
            </a:pP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Conventional</a:t>
            </a:r>
            <a:r>
              <a:rPr dirty="0" sz="34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or  experimental?</a:t>
            </a:r>
            <a:endParaRPr sz="345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4302" y="971563"/>
            <a:ext cx="8266430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50" spc="55">
                <a:solidFill>
                  <a:srgbClr val="2D3B8B"/>
                </a:solidFill>
                <a:latin typeface="Arial"/>
                <a:cs typeface="Arial"/>
              </a:rPr>
              <a:t>BUSINESS</a:t>
            </a:r>
            <a:r>
              <a:rPr dirty="0" sz="4950" spc="40">
                <a:solidFill>
                  <a:srgbClr val="2D3B8B"/>
                </a:solidFill>
                <a:latin typeface="Arial"/>
                <a:cs typeface="Arial"/>
              </a:rPr>
              <a:t> </a:t>
            </a:r>
            <a:r>
              <a:rPr dirty="0" sz="4950" spc="160" b="1">
                <a:solidFill>
                  <a:srgbClr val="2D3B8B"/>
                </a:solidFill>
                <a:latin typeface="Arial"/>
                <a:cs typeface="Arial"/>
              </a:rPr>
              <a:t>BACKGROUND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356" y="187723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8141" y="910966"/>
            <a:ext cx="1047115" cy="1047115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90"/>
                </a:lnTo>
                <a:lnTo>
                  <a:pt x="305678" y="47328"/>
                </a:lnTo>
                <a:lnTo>
                  <a:pt x="264980" y="68152"/>
                </a:lnTo>
                <a:lnTo>
                  <a:pt x="225851" y="92763"/>
                </a:lnTo>
                <a:lnTo>
                  <a:pt x="188551" y="121160"/>
                </a:lnTo>
                <a:lnTo>
                  <a:pt x="153342" y="153343"/>
                </a:lnTo>
                <a:lnTo>
                  <a:pt x="121159" y="188552"/>
                </a:lnTo>
                <a:lnTo>
                  <a:pt x="92762" y="225851"/>
                </a:lnTo>
                <a:lnTo>
                  <a:pt x="68152" y="264981"/>
                </a:lnTo>
                <a:lnTo>
                  <a:pt x="47327" y="305679"/>
                </a:lnTo>
                <a:lnTo>
                  <a:pt x="30289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5"/>
                </a:lnTo>
                <a:lnTo>
                  <a:pt x="188551" y="925928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9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9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4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6" y="954325"/>
                </a:lnTo>
                <a:lnTo>
                  <a:pt x="858536" y="925928"/>
                </a:lnTo>
                <a:lnTo>
                  <a:pt x="893745" y="893745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9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8" y="188552"/>
                </a:lnTo>
                <a:lnTo>
                  <a:pt x="893745" y="153343"/>
                </a:lnTo>
                <a:lnTo>
                  <a:pt x="858536" y="121160"/>
                </a:lnTo>
                <a:lnTo>
                  <a:pt x="821236" y="92763"/>
                </a:lnTo>
                <a:lnTo>
                  <a:pt x="782107" y="68152"/>
                </a:lnTo>
                <a:lnTo>
                  <a:pt x="741409" y="47328"/>
                </a:lnTo>
                <a:lnTo>
                  <a:pt x="699404" y="30290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2F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0039" y="961092"/>
            <a:ext cx="433070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10">
                <a:solidFill>
                  <a:srgbClr val="FFFFFF"/>
                </a:solidFill>
                <a:latin typeface="HelveticaNeue-Medium"/>
                <a:cs typeface="HelveticaNeue-Medium"/>
              </a:rPr>
              <a:t>2</a:t>
            </a:r>
            <a:endParaRPr sz="5750">
              <a:latin typeface="HelveticaNeue-Medium"/>
              <a:cs typeface="HelveticaNeue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9482" y="2301366"/>
            <a:ext cx="9448165" cy="926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600"/>
              </a:lnSpc>
              <a:spcBef>
                <a:spcPts val="95"/>
              </a:spcBef>
            </a:pPr>
            <a:r>
              <a:rPr dirty="0" sz="2450" spc="240">
                <a:solidFill>
                  <a:srgbClr val="5E5E5E"/>
                </a:solidFill>
                <a:latin typeface="Arial"/>
                <a:cs typeface="Arial"/>
              </a:rPr>
              <a:t>What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55">
                <a:solidFill>
                  <a:srgbClr val="5E5E5E"/>
                </a:solidFill>
                <a:latin typeface="Arial"/>
                <a:cs typeface="Arial"/>
              </a:rPr>
              <a:t>is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background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9">
                <a:solidFill>
                  <a:srgbClr val="5E5E5E"/>
                </a:solidFill>
                <a:latin typeface="Arial"/>
                <a:cs typeface="Arial"/>
              </a:rPr>
              <a:t>of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00">
                <a:solidFill>
                  <a:srgbClr val="5E5E5E"/>
                </a:solidFill>
                <a:latin typeface="Arial"/>
                <a:cs typeface="Arial"/>
              </a:rPr>
              <a:t>business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-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5">
                <a:solidFill>
                  <a:srgbClr val="5E5E5E"/>
                </a:solidFill>
                <a:latin typeface="Arial"/>
                <a:cs typeface="Arial"/>
              </a:rPr>
              <a:t>Industry,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00">
                <a:solidFill>
                  <a:srgbClr val="5E5E5E"/>
                </a:solidFill>
                <a:latin typeface="Arial"/>
                <a:cs typeface="Arial"/>
              </a:rPr>
              <a:t>Years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30">
                <a:solidFill>
                  <a:srgbClr val="5E5E5E"/>
                </a:solidFill>
                <a:latin typeface="Arial"/>
                <a:cs typeface="Arial"/>
              </a:rPr>
              <a:t>in  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Business, </a:t>
            </a:r>
            <a:r>
              <a:rPr dirty="0" sz="2450" spc="160">
                <a:solidFill>
                  <a:srgbClr val="5E5E5E"/>
                </a:solidFill>
                <a:latin typeface="Arial"/>
                <a:cs typeface="Arial"/>
              </a:rPr>
              <a:t>Annual </a:t>
            </a:r>
            <a:r>
              <a:rPr dirty="0" sz="2450" spc="95">
                <a:solidFill>
                  <a:srgbClr val="5E5E5E"/>
                </a:solidFill>
                <a:latin typeface="Arial"/>
                <a:cs typeface="Arial"/>
              </a:rPr>
              <a:t>Revenue,</a:t>
            </a:r>
            <a:r>
              <a:rPr dirty="0" sz="2450" spc="-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60">
                <a:solidFill>
                  <a:srgbClr val="5E5E5E"/>
                </a:solidFill>
                <a:latin typeface="Arial"/>
                <a:cs typeface="Arial"/>
              </a:rPr>
              <a:t>Location(s)?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61711" y="3567176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61711" y="4048837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61711" y="4530498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61711" y="5012158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61711" y="549381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61711" y="5975480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68363" y="3542186"/>
            <a:ext cx="0" cy="2257425"/>
          </a:xfrm>
          <a:custGeom>
            <a:avLst/>
            <a:gdLst/>
            <a:ahLst/>
            <a:cxnLst/>
            <a:rect l="l" t="t" r="r" b="b"/>
            <a:pathLst>
              <a:path w="0" h="2257425">
                <a:moveTo>
                  <a:pt x="0" y="0"/>
                </a:moveTo>
                <a:lnTo>
                  <a:pt x="0" y="2257211"/>
                </a:lnTo>
              </a:path>
            </a:pathLst>
          </a:custGeom>
          <a:ln w="27068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68139" y="5717307"/>
            <a:ext cx="0" cy="4166235"/>
          </a:xfrm>
          <a:custGeom>
            <a:avLst/>
            <a:gdLst/>
            <a:ahLst/>
            <a:cxnLst/>
            <a:rect l="l" t="t" r="r" b="b"/>
            <a:pathLst>
              <a:path w="0" h="4166234">
                <a:moveTo>
                  <a:pt x="0" y="0"/>
                </a:moveTo>
                <a:lnTo>
                  <a:pt x="0" y="4165735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669426" y="983731"/>
            <a:ext cx="5953125" cy="8939530"/>
          </a:xfrm>
          <a:custGeom>
            <a:avLst/>
            <a:gdLst/>
            <a:ahLst/>
            <a:cxnLst/>
            <a:rect l="l" t="t" r="r" b="b"/>
            <a:pathLst>
              <a:path w="5953125" h="8939530">
                <a:moveTo>
                  <a:pt x="0" y="0"/>
                </a:moveTo>
                <a:lnTo>
                  <a:pt x="5953012" y="0"/>
                </a:lnTo>
                <a:lnTo>
                  <a:pt x="5953012" y="8939273"/>
                </a:lnTo>
                <a:lnTo>
                  <a:pt x="0" y="8939273"/>
                </a:lnTo>
                <a:lnTo>
                  <a:pt x="0" y="0"/>
                </a:lnTo>
                <a:close/>
              </a:path>
            </a:pathLst>
          </a:custGeom>
          <a:solidFill>
            <a:srgbClr val="323E81">
              <a:alpha val="935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324155" y="1345427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6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442745" y="1350744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30" h="0">
                <a:moveTo>
                  <a:pt x="0" y="0"/>
                </a:moveTo>
                <a:lnTo>
                  <a:pt x="2893807" y="0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3669426" y="1844835"/>
            <a:ext cx="5953125" cy="4591050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dirty="0" sz="3450" spc="114" b="1">
                <a:solidFill>
                  <a:srgbClr val="FFFFFF"/>
                </a:solidFill>
                <a:latin typeface="Arial"/>
                <a:cs typeface="Arial"/>
              </a:rPr>
              <a:t>TIP</a:t>
            </a:r>
            <a:endParaRPr sz="3450">
              <a:latin typeface="Arial"/>
              <a:cs typeface="Arial"/>
            </a:endParaRPr>
          </a:p>
          <a:p>
            <a:pPr algn="ctr" marL="979169" marR="981075">
              <a:lnSpc>
                <a:spcPts val="4120"/>
              </a:lnSpc>
              <a:spcBef>
                <a:spcPts val="1625"/>
              </a:spcBef>
            </a:pP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What are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all the</a:t>
            </a:r>
            <a:r>
              <a:rPr dirty="0" sz="345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way  your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customers  interact with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your  brand?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algn="ctr" marL="1042035" marR="1040765" indent="-635">
              <a:lnSpc>
                <a:spcPts val="4120"/>
              </a:lnSpc>
              <a:spcBef>
                <a:spcPts val="5"/>
              </a:spcBef>
            </a:pP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What are your key  marketing</a:t>
            </a:r>
            <a:r>
              <a:rPr dirty="0" sz="34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material?</a:t>
            </a:r>
            <a:endParaRPr sz="34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61711" y="645714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1711" y="6934444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61711" y="749394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61711" y="7975604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64281" y="8457265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89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61711" y="8938925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61711" y="9420586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61711" y="9902247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4302" y="971563"/>
            <a:ext cx="6435725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50" spc="190">
                <a:solidFill>
                  <a:srgbClr val="2D3B8B"/>
                </a:solidFill>
                <a:latin typeface="Arial"/>
                <a:cs typeface="Arial"/>
              </a:rPr>
              <a:t>PRODUCT/</a:t>
            </a:r>
            <a:r>
              <a:rPr dirty="0" sz="4950" spc="190" b="1">
                <a:solidFill>
                  <a:srgbClr val="2D3B8B"/>
                </a:solidFill>
                <a:latin typeface="Arial"/>
                <a:cs typeface="Arial"/>
              </a:rPr>
              <a:t>SERVICE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356" y="1877232"/>
            <a:ext cx="1047115" cy="161925"/>
          </a:xfrm>
          <a:custGeom>
            <a:avLst/>
            <a:gdLst/>
            <a:ahLst/>
            <a:cxnLst/>
            <a:rect l="l" t="t" r="r" b="b"/>
            <a:pathLst>
              <a:path w="1047114" h="161925">
                <a:moveTo>
                  <a:pt x="0" y="0"/>
                </a:moveTo>
                <a:lnTo>
                  <a:pt x="1047088" y="0"/>
                </a:lnTo>
                <a:lnTo>
                  <a:pt x="1047088" y="161645"/>
                </a:lnTo>
                <a:lnTo>
                  <a:pt x="0" y="161645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8141" y="910966"/>
            <a:ext cx="1047115" cy="1047115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90"/>
                </a:lnTo>
                <a:lnTo>
                  <a:pt x="305678" y="47328"/>
                </a:lnTo>
                <a:lnTo>
                  <a:pt x="264980" y="68152"/>
                </a:lnTo>
                <a:lnTo>
                  <a:pt x="225851" y="92763"/>
                </a:lnTo>
                <a:lnTo>
                  <a:pt x="188551" y="121160"/>
                </a:lnTo>
                <a:lnTo>
                  <a:pt x="153342" y="153343"/>
                </a:lnTo>
                <a:lnTo>
                  <a:pt x="121159" y="188552"/>
                </a:lnTo>
                <a:lnTo>
                  <a:pt x="92762" y="225851"/>
                </a:lnTo>
                <a:lnTo>
                  <a:pt x="68152" y="264981"/>
                </a:lnTo>
                <a:lnTo>
                  <a:pt x="47327" y="305679"/>
                </a:lnTo>
                <a:lnTo>
                  <a:pt x="30289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5"/>
                </a:lnTo>
                <a:lnTo>
                  <a:pt x="188551" y="925928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9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9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4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6" y="954325"/>
                </a:lnTo>
                <a:lnTo>
                  <a:pt x="858536" y="925928"/>
                </a:lnTo>
                <a:lnTo>
                  <a:pt x="893745" y="893745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9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8" y="188552"/>
                </a:lnTo>
                <a:lnTo>
                  <a:pt x="893745" y="153343"/>
                </a:lnTo>
                <a:lnTo>
                  <a:pt x="858536" y="121160"/>
                </a:lnTo>
                <a:lnTo>
                  <a:pt x="821236" y="92763"/>
                </a:lnTo>
                <a:lnTo>
                  <a:pt x="782107" y="68152"/>
                </a:lnTo>
                <a:lnTo>
                  <a:pt x="741409" y="47328"/>
                </a:lnTo>
                <a:lnTo>
                  <a:pt x="699404" y="30290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2F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0039" y="961092"/>
            <a:ext cx="433070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10">
                <a:solidFill>
                  <a:srgbClr val="FFFFFF"/>
                </a:solidFill>
                <a:latin typeface="HelveticaNeue-Medium"/>
                <a:cs typeface="HelveticaNeue-Medium"/>
              </a:rPr>
              <a:t>3</a:t>
            </a:r>
            <a:endParaRPr sz="5750">
              <a:latin typeface="HelveticaNeue-Medium"/>
              <a:cs typeface="HelveticaNeue-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61711" y="290751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59482" y="2374662"/>
            <a:ext cx="514286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40">
                <a:solidFill>
                  <a:srgbClr val="5E5E5E"/>
                </a:solidFill>
                <a:latin typeface="Arial"/>
                <a:cs typeface="Arial"/>
              </a:rPr>
              <a:t>What </a:t>
            </a:r>
            <a:r>
              <a:rPr dirty="0" sz="2450" spc="55">
                <a:solidFill>
                  <a:srgbClr val="5E5E5E"/>
                </a:solidFill>
                <a:latin typeface="Arial"/>
                <a:cs typeface="Arial"/>
              </a:rPr>
              <a:t>is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 </a:t>
            </a:r>
            <a:r>
              <a:rPr dirty="0" sz="2450" spc="235">
                <a:solidFill>
                  <a:srgbClr val="5E5E5E"/>
                </a:solidFill>
                <a:latin typeface="Arial"/>
                <a:cs typeface="Arial"/>
              </a:rPr>
              <a:t>product</a:t>
            </a:r>
            <a:r>
              <a:rPr dirty="0" sz="2450" spc="-4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or </a:t>
            </a:r>
            <a:r>
              <a:rPr dirty="0" sz="2450" spc="110">
                <a:solidFill>
                  <a:srgbClr val="5E5E5E"/>
                </a:solidFill>
                <a:latin typeface="Arial"/>
                <a:cs typeface="Arial"/>
              </a:rPr>
              <a:t>service?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1711" y="3389171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61711" y="3870832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61711" y="435249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259482" y="4856261"/>
            <a:ext cx="10244455" cy="905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5"/>
              </a:spcBef>
            </a:pPr>
            <a:r>
              <a:rPr dirty="0" sz="2450" spc="235">
                <a:solidFill>
                  <a:srgbClr val="5E5E5E"/>
                </a:solidFill>
                <a:latin typeface="Arial"/>
                <a:cs typeface="Arial"/>
              </a:rPr>
              <a:t>How</a:t>
            </a:r>
            <a:r>
              <a:rPr dirty="0" sz="24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55">
                <a:solidFill>
                  <a:srgbClr val="5E5E5E"/>
                </a:solidFill>
                <a:latin typeface="Arial"/>
                <a:cs typeface="Arial"/>
              </a:rPr>
              <a:t>does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35">
                <a:solidFill>
                  <a:srgbClr val="5E5E5E"/>
                </a:solidFill>
                <a:latin typeface="Arial"/>
                <a:cs typeface="Arial"/>
              </a:rPr>
              <a:t>product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or</a:t>
            </a:r>
            <a:r>
              <a:rPr dirty="0" sz="24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30">
                <a:solidFill>
                  <a:srgbClr val="5E5E5E"/>
                </a:solidFill>
                <a:latin typeface="Arial"/>
                <a:cs typeface="Arial"/>
              </a:rPr>
              <a:t>service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85">
                <a:solidFill>
                  <a:srgbClr val="5E5E5E"/>
                </a:solidFill>
                <a:latin typeface="Arial"/>
                <a:cs typeface="Arial"/>
              </a:rPr>
              <a:t>benefit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85">
                <a:solidFill>
                  <a:srgbClr val="5E5E5E"/>
                </a:solidFill>
                <a:latin typeface="Arial"/>
                <a:cs typeface="Arial"/>
              </a:rPr>
              <a:t>customer</a:t>
            </a:r>
            <a:r>
              <a:rPr dirty="0" sz="24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10">
                <a:solidFill>
                  <a:srgbClr val="5E5E5E"/>
                </a:solidFill>
                <a:latin typeface="Arial"/>
                <a:cs typeface="Arial"/>
              </a:rPr>
              <a:t>or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35">
                <a:solidFill>
                  <a:srgbClr val="5E5E5E"/>
                </a:solidFill>
                <a:latin typeface="Arial"/>
                <a:cs typeface="Arial"/>
              </a:rPr>
              <a:t>solve 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their</a:t>
            </a:r>
            <a:r>
              <a:rPr dirty="0" sz="24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80">
                <a:solidFill>
                  <a:srgbClr val="5E5E5E"/>
                </a:solidFill>
                <a:latin typeface="Arial"/>
                <a:cs typeface="Arial"/>
              </a:rPr>
              <a:t>problem?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61711" y="5873195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61711" y="6349643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69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61711" y="682763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64446" y="10273248"/>
            <a:ext cx="11690985" cy="565150"/>
          </a:xfrm>
          <a:custGeom>
            <a:avLst/>
            <a:gdLst/>
            <a:ahLst/>
            <a:cxnLst/>
            <a:rect l="l" t="t" r="r" b="b"/>
            <a:pathLst>
              <a:path w="11690985" h="565150">
                <a:moveTo>
                  <a:pt x="0" y="0"/>
                </a:moveTo>
                <a:lnTo>
                  <a:pt x="11690871" y="0"/>
                </a:lnTo>
                <a:lnTo>
                  <a:pt x="11690871" y="564841"/>
                </a:lnTo>
                <a:lnTo>
                  <a:pt x="0" y="564841"/>
                </a:lnTo>
                <a:lnTo>
                  <a:pt x="0" y="0"/>
                </a:lnTo>
                <a:close/>
              </a:path>
            </a:pathLst>
          </a:custGeom>
          <a:solidFill>
            <a:srgbClr val="30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94758" y="2905589"/>
            <a:ext cx="0" cy="1477010"/>
          </a:xfrm>
          <a:custGeom>
            <a:avLst/>
            <a:gdLst/>
            <a:ahLst/>
            <a:cxnLst/>
            <a:rect l="l" t="t" r="r" b="b"/>
            <a:pathLst>
              <a:path w="0" h="1477010">
                <a:moveTo>
                  <a:pt x="0" y="0"/>
                </a:moveTo>
                <a:lnTo>
                  <a:pt x="0" y="1476762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669426" y="983731"/>
            <a:ext cx="5953125" cy="8939530"/>
          </a:xfrm>
          <a:custGeom>
            <a:avLst/>
            <a:gdLst/>
            <a:ahLst/>
            <a:cxnLst/>
            <a:rect l="l" t="t" r="r" b="b"/>
            <a:pathLst>
              <a:path w="5953125" h="8939530">
                <a:moveTo>
                  <a:pt x="0" y="0"/>
                </a:moveTo>
                <a:lnTo>
                  <a:pt x="5953012" y="0"/>
                </a:lnTo>
                <a:lnTo>
                  <a:pt x="5953012" y="8939273"/>
                </a:lnTo>
                <a:lnTo>
                  <a:pt x="0" y="8939273"/>
                </a:lnTo>
                <a:lnTo>
                  <a:pt x="0" y="0"/>
                </a:lnTo>
                <a:close/>
              </a:path>
            </a:pathLst>
          </a:custGeom>
          <a:solidFill>
            <a:srgbClr val="323E81">
              <a:alpha val="935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324155" y="1345427"/>
            <a:ext cx="0" cy="2894330"/>
          </a:xfrm>
          <a:custGeom>
            <a:avLst/>
            <a:gdLst/>
            <a:ahLst/>
            <a:cxnLst/>
            <a:rect l="l" t="t" r="r" b="b"/>
            <a:pathLst>
              <a:path w="0" h="2894329">
                <a:moveTo>
                  <a:pt x="0" y="0"/>
                </a:moveTo>
                <a:lnTo>
                  <a:pt x="0" y="2893809"/>
                </a:lnTo>
              </a:path>
            </a:pathLst>
          </a:custGeom>
          <a:ln w="26616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442745" y="1350744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30" h="0">
                <a:moveTo>
                  <a:pt x="0" y="0"/>
                </a:moveTo>
                <a:lnTo>
                  <a:pt x="2893807" y="0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3669426" y="1844835"/>
            <a:ext cx="5953125" cy="4067175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dirty="0" sz="3450" spc="114" b="1">
                <a:solidFill>
                  <a:srgbClr val="FFFFFF"/>
                </a:solidFill>
                <a:latin typeface="Arial"/>
                <a:cs typeface="Arial"/>
              </a:rPr>
              <a:t>TIP</a:t>
            </a:r>
            <a:endParaRPr sz="3450">
              <a:latin typeface="Arial"/>
              <a:cs typeface="Arial"/>
            </a:endParaRPr>
          </a:p>
          <a:p>
            <a:pPr algn="ctr" marL="811530" marR="805180" indent="5080">
              <a:lnSpc>
                <a:spcPts val="4120"/>
              </a:lnSpc>
              <a:spcBef>
                <a:spcPts val="1625"/>
              </a:spcBef>
            </a:pP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If it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takes people  longer than 5</a:t>
            </a:r>
            <a:r>
              <a:rPr dirty="0" sz="34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seconds  on your website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understand what you  do, then you are  losing</a:t>
            </a:r>
            <a:r>
              <a:rPr dirty="0" sz="34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Arial"/>
                <a:cs typeface="Arial"/>
              </a:rPr>
              <a:t>sales.</a:t>
            </a:r>
            <a:endParaRPr sz="34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62708" y="731846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2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94758" y="5863644"/>
            <a:ext cx="0" cy="1477010"/>
          </a:xfrm>
          <a:custGeom>
            <a:avLst/>
            <a:gdLst/>
            <a:ahLst/>
            <a:cxnLst/>
            <a:rect l="l" t="t" r="r" b="b"/>
            <a:pathLst>
              <a:path w="0" h="1477009">
                <a:moveTo>
                  <a:pt x="0" y="0"/>
                </a:moveTo>
                <a:lnTo>
                  <a:pt x="0" y="1476763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61711" y="8436138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259482" y="7903289"/>
            <a:ext cx="926782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70">
                <a:solidFill>
                  <a:srgbClr val="5E5E5E"/>
                </a:solidFill>
                <a:latin typeface="Arial"/>
                <a:cs typeface="Arial"/>
              </a:rPr>
              <a:t>Why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54">
                <a:solidFill>
                  <a:srgbClr val="5E5E5E"/>
                </a:solidFill>
                <a:latin typeface="Arial"/>
                <a:cs typeface="Arial"/>
              </a:rPr>
              <a:t>do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00">
                <a:solidFill>
                  <a:srgbClr val="5E5E5E"/>
                </a:solidFill>
                <a:latin typeface="Arial"/>
                <a:cs typeface="Arial"/>
              </a:rPr>
              <a:t>your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65">
                <a:solidFill>
                  <a:srgbClr val="5E5E5E"/>
                </a:solidFill>
                <a:latin typeface="Arial"/>
                <a:cs typeface="Arial"/>
              </a:rPr>
              <a:t>customers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-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85">
                <a:solidFill>
                  <a:srgbClr val="5E5E5E"/>
                </a:solidFill>
                <a:latin typeface="Arial"/>
                <a:cs typeface="Arial"/>
              </a:rPr>
              <a:t>current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70">
                <a:solidFill>
                  <a:srgbClr val="5E5E5E"/>
                </a:solidFill>
                <a:latin typeface="Arial"/>
                <a:cs typeface="Arial"/>
              </a:rPr>
              <a:t>and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65">
                <a:solidFill>
                  <a:srgbClr val="5E5E5E"/>
                </a:solidFill>
                <a:latin typeface="Arial"/>
                <a:cs typeface="Arial"/>
              </a:rPr>
              <a:t>past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90">
                <a:solidFill>
                  <a:srgbClr val="5E5E5E"/>
                </a:solidFill>
                <a:latin typeface="Arial"/>
                <a:cs typeface="Arial"/>
              </a:rPr>
              <a:t>-</a:t>
            </a:r>
            <a:r>
              <a:rPr dirty="0" sz="2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25">
                <a:solidFill>
                  <a:srgbClr val="5E5E5E"/>
                </a:solidFill>
                <a:latin typeface="Arial"/>
                <a:cs typeface="Arial"/>
              </a:rPr>
              <a:t>buy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235">
                <a:solidFill>
                  <a:srgbClr val="5E5E5E"/>
                </a:solidFill>
                <a:latin typeface="Arial"/>
                <a:cs typeface="Arial"/>
              </a:rPr>
              <a:t>from</a:t>
            </a:r>
            <a:r>
              <a:rPr dirty="0" sz="2450" spc="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2450" spc="145">
                <a:solidFill>
                  <a:srgbClr val="5E5E5E"/>
                </a:solidFill>
                <a:latin typeface="Arial"/>
                <a:cs typeface="Arial"/>
              </a:rPr>
              <a:t>you?</a:t>
            </a:r>
            <a:endParaRPr sz="24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61711" y="891779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61711" y="939945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61711" y="9881120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 h="0">
                <a:moveTo>
                  <a:pt x="0" y="0"/>
                </a:moveTo>
                <a:lnTo>
                  <a:pt x="10554694" y="0"/>
                </a:lnTo>
              </a:path>
            </a:pathLst>
          </a:custGeom>
          <a:ln w="1227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94758" y="8434216"/>
            <a:ext cx="0" cy="1477010"/>
          </a:xfrm>
          <a:custGeom>
            <a:avLst/>
            <a:gdLst/>
            <a:ahLst/>
            <a:cxnLst/>
            <a:rect l="l" t="t" r="r" b="b"/>
            <a:pathLst>
              <a:path w="0" h="1477009">
                <a:moveTo>
                  <a:pt x="0" y="0"/>
                </a:moveTo>
                <a:lnTo>
                  <a:pt x="0" y="1476762"/>
                </a:lnTo>
              </a:path>
            </a:pathLst>
          </a:custGeom>
          <a:ln w="26619">
            <a:solidFill>
              <a:srgbClr val="00A2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  <a:tabLst>
                <a:tab pos="1013460" algn="l"/>
                <a:tab pos="1431290" algn="l"/>
                <a:tab pos="2972435" algn="l"/>
                <a:tab pos="4438650" algn="l"/>
                <a:tab pos="5309235" algn="l"/>
                <a:tab pos="6661150" algn="l"/>
              </a:tabLst>
            </a:pPr>
            <a:r>
              <a:rPr dirty="0" spc="225"/>
              <a:t>C</a:t>
            </a:r>
            <a:r>
              <a:rPr dirty="0"/>
              <a:t> </a:t>
            </a:r>
            <a:r>
              <a:rPr dirty="0" spc="229"/>
              <a:t>O</a:t>
            </a:r>
            <a:r>
              <a:rPr dirty="0"/>
              <a:t> </a:t>
            </a:r>
            <a:r>
              <a:rPr dirty="0" spc="215"/>
              <a:t>V</a:t>
            </a:r>
            <a:r>
              <a:rPr dirty="0"/>
              <a:t> </a:t>
            </a:r>
            <a:r>
              <a:rPr dirty="0" spc="160"/>
              <a:t>I</a:t>
            </a:r>
            <a:r>
              <a:rPr dirty="0"/>
              <a:t> </a:t>
            </a:r>
            <a:r>
              <a:rPr dirty="0" spc="100"/>
              <a:t>D</a:t>
            </a:r>
            <a:r>
              <a:rPr dirty="0"/>
              <a:t>	</a:t>
            </a:r>
            <a:r>
              <a:rPr dirty="0" spc="114"/>
              <a:t>1</a:t>
            </a:r>
            <a:r>
              <a:rPr dirty="0"/>
              <a:t> </a:t>
            </a:r>
            <a:r>
              <a:rPr dirty="0" spc="-10"/>
              <a:t>9</a:t>
            </a:r>
            <a:r>
              <a:rPr dirty="0"/>
              <a:t>	</a:t>
            </a:r>
            <a:r>
              <a:rPr dirty="0" spc="195"/>
              <a:t>P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200"/>
              <a:t>A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200"/>
              <a:t>N</a:t>
            </a:r>
            <a:r>
              <a:rPr dirty="0"/>
              <a:t> </a:t>
            </a:r>
            <a:r>
              <a:rPr dirty="0" spc="80"/>
              <a:t>G</a:t>
            </a:r>
            <a:r>
              <a:rPr dirty="0"/>
              <a:t>	</a:t>
            </a:r>
            <a:r>
              <a:rPr dirty="0" spc="195"/>
              <a:t>B</a:t>
            </a:r>
            <a:r>
              <a:rPr dirty="0"/>
              <a:t> </a:t>
            </a:r>
            <a:r>
              <a:rPr dirty="0" spc="195"/>
              <a:t>U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5"/>
              <a:t>L</a:t>
            </a:r>
            <a:r>
              <a:rPr dirty="0"/>
              <a:t> </a:t>
            </a:r>
            <a:r>
              <a:rPr dirty="0" spc="195"/>
              <a:t>D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95"/>
              <a:t>N</a:t>
            </a:r>
            <a:r>
              <a:rPr dirty="0"/>
              <a:t> </a:t>
            </a:r>
            <a:r>
              <a:rPr dirty="0" spc="75"/>
              <a:t>G</a:t>
            </a:r>
            <a:r>
              <a:rPr dirty="0"/>
              <a:t>	</a:t>
            </a:r>
            <a:r>
              <a:rPr dirty="0" spc="185"/>
              <a:t>Y</a:t>
            </a:r>
            <a:r>
              <a:rPr dirty="0"/>
              <a:t> </a:t>
            </a:r>
            <a:r>
              <a:rPr dirty="0" spc="195"/>
              <a:t>O</a:t>
            </a:r>
            <a:r>
              <a:rPr dirty="0"/>
              <a:t> </a:t>
            </a:r>
            <a:r>
              <a:rPr dirty="0" spc="190"/>
              <a:t>U</a:t>
            </a:r>
            <a:r>
              <a:rPr dirty="0"/>
              <a:t> </a:t>
            </a:r>
            <a:r>
              <a:rPr dirty="0" spc="65"/>
              <a:t>R</a:t>
            </a:r>
            <a:r>
              <a:rPr dirty="0"/>
              <a:t>	</a:t>
            </a:r>
            <a:r>
              <a:rPr dirty="0" spc="210"/>
              <a:t>W</a:t>
            </a:r>
            <a:r>
              <a:rPr dirty="0"/>
              <a:t> </a:t>
            </a:r>
            <a:r>
              <a:rPr dirty="0" spc="185"/>
              <a:t>E</a:t>
            </a:r>
            <a:r>
              <a:rPr dirty="0"/>
              <a:t> </a:t>
            </a:r>
            <a:r>
              <a:rPr dirty="0" spc="190"/>
              <a:t>B</a:t>
            </a:r>
            <a:r>
              <a:rPr dirty="0"/>
              <a:t> </a:t>
            </a:r>
            <a:r>
              <a:rPr dirty="0" spc="185"/>
              <a:t>S</a:t>
            </a:r>
            <a:r>
              <a:rPr dirty="0"/>
              <a:t> </a:t>
            </a:r>
            <a:r>
              <a:rPr dirty="0" spc="150"/>
              <a:t>I</a:t>
            </a:r>
            <a:r>
              <a:rPr dirty="0"/>
              <a:t> </a:t>
            </a:r>
            <a:r>
              <a:rPr dirty="0" spc="180"/>
              <a:t>T</a:t>
            </a:r>
            <a:r>
              <a:rPr dirty="0"/>
              <a:t> 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95"/>
              <a:t>|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130295" y="10456891"/>
            <a:ext cx="43878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40"/>
              </a:lnSpc>
            </a:pP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22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300" spc="1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2021-01-07T01:05:24Z</dcterms:created>
  <dcterms:modified xsi:type="dcterms:W3CDTF">2021-01-07T01:05:24Z</dcterms:modified>
</cp:coreProperties>
</file>